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5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Подоксёнова" userId="7dd924a205e09516" providerId="LiveId" clId="{E352E50E-B568-4681-966A-1D4BE023346E}"/>
    <pc:docChg chg="undo custSel addSld delSld modSld">
      <pc:chgData name="Анастасия Подоксёнова" userId="7dd924a205e09516" providerId="LiveId" clId="{E352E50E-B568-4681-966A-1D4BE023346E}" dt="2020-05-18T11:16:48.813" v="1308" actId="478"/>
      <pc:docMkLst>
        <pc:docMk/>
      </pc:docMkLst>
      <pc:sldChg chg="addSp delSp modSp new mod">
        <pc:chgData name="Анастасия Подоксёнова" userId="7dd924a205e09516" providerId="LiveId" clId="{E352E50E-B568-4681-966A-1D4BE023346E}" dt="2020-05-18T05:57:21.506" v="56" actId="403"/>
        <pc:sldMkLst>
          <pc:docMk/>
          <pc:sldMk cId="402871739" sldId="256"/>
        </pc:sldMkLst>
        <pc:spChg chg="mod">
          <ac:chgData name="Анастасия Подоксёнова" userId="7dd924a205e09516" providerId="LiveId" clId="{E352E50E-B568-4681-966A-1D4BE023346E}" dt="2020-05-18T05:55:21.437" v="26" actId="2711"/>
          <ac:spMkLst>
            <pc:docMk/>
            <pc:sldMk cId="402871739" sldId="256"/>
            <ac:spMk id="2" creationId="{97A2898E-8B97-4F62-9F0E-7A5242499E32}"/>
          </ac:spMkLst>
        </pc:spChg>
        <pc:spChg chg="del">
          <ac:chgData name="Анастасия Подоксёнова" userId="7dd924a205e09516" providerId="LiveId" clId="{E352E50E-B568-4681-966A-1D4BE023346E}" dt="2020-05-18T05:53:04.645" v="18" actId="478"/>
          <ac:spMkLst>
            <pc:docMk/>
            <pc:sldMk cId="402871739" sldId="256"/>
            <ac:spMk id="3" creationId="{B0E68321-8236-402A-8ADA-C1CB60CAF95A}"/>
          </ac:spMkLst>
        </pc:spChg>
        <pc:spChg chg="add mod">
          <ac:chgData name="Анастасия Подоксёнова" userId="7dd924a205e09516" providerId="LiveId" clId="{E352E50E-B568-4681-966A-1D4BE023346E}" dt="2020-05-18T05:57:21.506" v="56" actId="403"/>
          <ac:spMkLst>
            <pc:docMk/>
            <pc:sldMk cId="402871739" sldId="256"/>
            <ac:spMk id="4" creationId="{90C5D9DA-981D-4349-B573-DB2B7991FD5F}"/>
          </ac:spMkLst>
        </pc:spChg>
        <pc:picChg chg="add del mod">
          <ac:chgData name="Анастасия Подоксёнова" userId="7dd924a205e09516" providerId="LiveId" clId="{E352E50E-B568-4681-966A-1D4BE023346E}" dt="2020-05-18T05:55:51.231" v="27" actId="478"/>
          <ac:picMkLst>
            <pc:docMk/>
            <pc:sldMk cId="402871739" sldId="256"/>
            <ac:picMk id="1026" creationId="{E5E85BF0-9EAD-4388-8C3E-8EB6DB350E67}"/>
          </ac:picMkLst>
        </pc:picChg>
        <pc:picChg chg="add mod">
          <ac:chgData name="Анастасия Подоксёнова" userId="7dd924a205e09516" providerId="LiveId" clId="{E352E50E-B568-4681-966A-1D4BE023346E}" dt="2020-05-18T05:56:56.766" v="33" actId="14100"/>
          <ac:picMkLst>
            <pc:docMk/>
            <pc:sldMk cId="402871739" sldId="256"/>
            <ac:picMk id="1028" creationId="{B35C767A-E490-4A37-9D31-1DDC0791DA9A}"/>
          </ac:picMkLst>
        </pc:picChg>
      </pc:sldChg>
      <pc:sldChg chg="modSp new mod">
        <pc:chgData name="Анастасия Подоксёнова" userId="7dd924a205e09516" providerId="LiveId" clId="{E352E50E-B568-4681-966A-1D4BE023346E}" dt="2020-05-18T10:19:32.935" v="1073" actId="20577"/>
        <pc:sldMkLst>
          <pc:docMk/>
          <pc:sldMk cId="174332617" sldId="257"/>
        </pc:sldMkLst>
        <pc:spChg chg="mod">
          <ac:chgData name="Анастасия Подоксёнова" userId="7dd924a205e09516" providerId="LiveId" clId="{E352E50E-B568-4681-966A-1D4BE023346E}" dt="2020-05-18T05:59:21.898" v="149" actId="20577"/>
          <ac:spMkLst>
            <pc:docMk/>
            <pc:sldMk cId="174332617" sldId="257"/>
            <ac:spMk id="2" creationId="{2BDA8D5B-1AD0-4C62-A94C-0AAB3C58DEB7}"/>
          </ac:spMkLst>
        </pc:spChg>
        <pc:spChg chg="mod">
          <ac:chgData name="Анастасия Подоксёнова" userId="7dd924a205e09516" providerId="LiveId" clId="{E352E50E-B568-4681-966A-1D4BE023346E}" dt="2020-05-18T10:19:32.935" v="1073" actId="20577"/>
          <ac:spMkLst>
            <pc:docMk/>
            <pc:sldMk cId="174332617" sldId="257"/>
            <ac:spMk id="3" creationId="{6346C73D-7AC5-4E89-954C-F231AA599AE8}"/>
          </ac:spMkLst>
        </pc:spChg>
      </pc:sldChg>
      <pc:sldChg chg="addSp delSp modSp new mod setBg">
        <pc:chgData name="Анастасия Подоксёнова" userId="7dd924a205e09516" providerId="LiveId" clId="{E352E50E-B568-4681-966A-1D4BE023346E}" dt="2020-05-18T10:59:20.018" v="1239"/>
        <pc:sldMkLst>
          <pc:docMk/>
          <pc:sldMk cId="748406952" sldId="258"/>
        </pc:sldMkLst>
        <pc:spChg chg="mod">
          <ac:chgData name="Анастасия Подоксёнова" userId="7dd924a205e09516" providerId="LiveId" clId="{E352E50E-B568-4681-966A-1D4BE023346E}" dt="2020-05-18T10:12:18.163" v="1044" actId="1076"/>
          <ac:spMkLst>
            <pc:docMk/>
            <pc:sldMk cId="748406952" sldId="258"/>
            <ac:spMk id="2" creationId="{431E3883-4F7D-4F2E-B7B0-8F67655F27AF}"/>
          </ac:spMkLst>
        </pc:spChg>
        <pc:spChg chg="del">
          <ac:chgData name="Анастасия Подоксёнова" userId="7dd924a205e09516" providerId="LiveId" clId="{E352E50E-B568-4681-966A-1D4BE023346E}" dt="2020-05-18T09:34:54.846" v="646" actId="478"/>
          <ac:spMkLst>
            <pc:docMk/>
            <pc:sldMk cId="748406952" sldId="258"/>
            <ac:spMk id="3" creationId="{641C4D5F-33B8-4831-A1D3-B6960694A478}"/>
          </ac:spMkLst>
        </pc:spChg>
        <pc:spChg chg="add mod">
          <ac:chgData name="Анастасия Подоксёнова" userId="7dd924a205e09516" providerId="LiveId" clId="{E352E50E-B568-4681-966A-1D4BE023346E}" dt="2020-05-18T09:37:03.672" v="756" actId="1076"/>
          <ac:spMkLst>
            <pc:docMk/>
            <pc:sldMk cId="748406952" sldId="258"/>
            <ac:spMk id="4" creationId="{9271CFC0-2F66-4DD5-AFD7-7B307BD62E58}"/>
          </ac:spMkLst>
        </pc:spChg>
        <pc:spChg chg="add del mod">
          <ac:chgData name="Анастасия Подоксёнова" userId="7dd924a205e09516" providerId="LiveId" clId="{E352E50E-B568-4681-966A-1D4BE023346E}" dt="2020-05-18T10:59:11.072" v="1236" actId="478"/>
          <ac:spMkLst>
            <pc:docMk/>
            <pc:sldMk cId="748406952" sldId="258"/>
            <ac:spMk id="5" creationId="{C852EAB1-00E5-4BDA-A1E0-8EACCD05130A}"/>
          </ac:spMkLst>
        </pc:spChg>
        <pc:spChg chg="add mod">
          <ac:chgData name="Анастасия Подоксёнова" userId="7dd924a205e09516" providerId="LiveId" clId="{E352E50E-B568-4681-966A-1D4BE023346E}" dt="2020-05-18T09:37:03.672" v="756" actId="1076"/>
          <ac:spMkLst>
            <pc:docMk/>
            <pc:sldMk cId="748406952" sldId="258"/>
            <ac:spMk id="6" creationId="{6E9375C4-94D2-4BD9-B505-8CEC3098C6FC}"/>
          </ac:spMkLst>
        </pc:spChg>
        <pc:spChg chg="add mod">
          <ac:chgData name="Анастасия Подоксёнова" userId="7dd924a205e09516" providerId="LiveId" clId="{E352E50E-B568-4681-966A-1D4BE023346E}" dt="2020-05-18T09:37:03.672" v="756" actId="1076"/>
          <ac:spMkLst>
            <pc:docMk/>
            <pc:sldMk cId="748406952" sldId="258"/>
            <ac:spMk id="7" creationId="{E1C621C9-251D-4287-BBF2-21C698162B37}"/>
          </ac:spMkLst>
        </pc:spChg>
        <pc:spChg chg="add mod">
          <ac:chgData name="Анастасия Подоксёнова" userId="7dd924a205e09516" providerId="LiveId" clId="{E352E50E-B568-4681-966A-1D4BE023346E}" dt="2020-05-18T10:59:20.018" v="1239"/>
          <ac:spMkLst>
            <pc:docMk/>
            <pc:sldMk cId="748406952" sldId="258"/>
            <ac:spMk id="8" creationId="{5D76CAF7-694D-400A-9791-86A9542B8C2D}"/>
          </ac:spMkLst>
        </pc:spChg>
      </pc:sldChg>
      <pc:sldChg chg="modSp new del mod">
        <pc:chgData name="Анастасия Подоксёнова" userId="7dd924a205e09516" providerId="LiveId" clId="{E352E50E-B568-4681-966A-1D4BE023346E}" dt="2020-05-18T06:03:50.771" v="295" actId="47"/>
        <pc:sldMkLst>
          <pc:docMk/>
          <pc:sldMk cId="2625823958" sldId="258"/>
        </pc:sldMkLst>
        <pc:spChg chg="mod">
          <ac:chgData name="Анастасия Подоксёнова" userId="7dd924a205e09516" providerId="LiveId" clId="{E352E50E-B568-4681-966A-1D4BE023346E}" dt="2020-05-18T06:03:47.116" v="294" actId="20577"/>
          <ac:spMkLst>
            <pc:docMk/>
            <pc:sldMk cId="2625823958" sldId="258"/>
            <ac:spMk id="2" creationId="{ECAC9021-29C8-4AC7-A590-FC6FF6C930F3}"/>
          </ac:spMkLst>
        </pc:spChg>
      </pc:sldChg>
      <pc:sldChg chg="addSp delSp modSp new mod setBg modClrScheme chgLayout">
        <pc:chgData name="Анастасия Подоксёнова" userId="7dd924a205e09516" providerId="LiveId" clId="{E352E50E-B568-4681-966A-1D4BE023346E}" dt="2020-05-18T11:16:48.813" v="1308" actId="478"/>
        <pc:sldMkLst>
          <pc:docMk/>
          <pc:sldMk cId="243098164" sldId="259"/>
        </pc:sldMkLst>
        <pc:spChg chg="add mod">
          <ac:chgData name="Анастасия Подоксёнова" userId="7dd924a205e09516" providerId="LiveId" clId="{E352E50E-B568-4681-966A-1D4BE023346E}" dt="2020-05-18T10:34:29.126" v="1138" actId="1076"/>
          <ac:spMkLst>
            <pc:docMk/>
            <pc:sldMk cId="243098164" sldId="259"/>
            <ac:spMk id="2" creationId="{9A8F1023-367A-4851-907C-31FEFD70BF1E}"/>
          </ac:spMkLst>
        </pc:spChg>
        <pc:spChg chg="add mod">
          <ac:chgData name="Анастасия Подоксёнова" userId="7dd924a205e09516" providerId="LiveId" clId="{E352E50E-B568-4681-966A-1D4BE023346E}" dt="2020-05-18T11:15:54.087" v="1306" actId="20577"/>
          <ac:spMkLst>
            <pc:docMk/>
            <pc:sldMk cId="243098164" sldId="259"/>
            <ac:spMk id="3" creationId="{53E008E1-7115-4D70-858B-B2314BA4FC36}"/>
          </ac:spMkLst>
        </pc:spChg>
        <pc:spChg chg="add mod">
          <ac:chgData name="Анастасия Подоксёнова" userId="7dd924a205e09516" providerId="LiveId" clId="{E352E50E-B568-4681-966A-1D4BE023346E}" dt="2020-05-18T11:15:25.016" v="1286" actId="20577"/>
          <ac:spMkLst>
            <pc:docMk/>
            <pc:sldMk cId="243098164" sldId="259"/>
            <ac:spMk id="4" creationId="{CE0FA75F-9032-440F-B0DA-3F706A8A671A}"/>
          </ac:spMkLst>
        </pc:spChg>
        <pc:spChg chg="add mod">
          <ac:chgData name="Анастасия Подоксёнова" userId="7dd924a205e09516" providerId="LiveId" clId="{E352E50E-B568-4681-966A-1D4BE023346E}" dt="2020-05-18T09:43:43.598" v="882" actId="20577"/>
          <ac:spMkLst>
            <pc:docMk/>
            <pc:sldMk cId="243098164" sldId="259"/>
            <ac:spMk id="5" creationId="{1CB35F70-ACB1-47B0-988D-93B12C505D7F}"/>
          </ac:spMkLst>
        </pc:spChg>
        <pc:spChg chg="add del mod">
          <ac:chgData name="Анастасия Подоксёнова" userId="7dd924a205e09516" providerId="LiveId" clId="{E352E50E-B568-4681-966A-1D4BE023346E}" dt="2020-05-18T10:59:21.573" v="1240" actId="478"/>
          <ac:spMkLst>
            <pc:docMk/>
            <pc:sldMk cId="243098164" sldId="259"/>
            <ac:spMk id="6" creationId="{B6BBAA32-1DA6-4AEC-B36B-9C63D5D49F58}"/>
          </ac:spMkLst>
        </pc:spChg>
        <pc:spChg chg="add mod">
          <ac:chgData name="Анастасия Подоксёнова" userId="7dd924a205e09516" providerId="LiveId" clId="{E352E50E-B568-4681-966A-1D4BE023346E}" dt="2020-05-18T10:59:22.772" v="1241"/>
          <ac:spMkLst>
            <pc:docMk/>
            <pc:sldMk cId="243098164" sldId="259"/>
            <ac:spMk id="7" creationId="{A2E78164-DDAC-41FC-9C54-0851FA32118D}"/>
          </ac:spMkLst>
        </pc:spChg>
        <pc:picChg chg="add del">
          <ac:chgData name="Анастасия Подоксёнова" userId="7dd924a205e09516" providerId="LiveId" clId="{E352E50E-B568-4681-966A-1D4BE023346E}" dt="2020-05-18T11:16:48.813" v="1308" actId="478"/>
          <ac:picMkLst>
            <pc:docMk/>
            <pc:sldMk cId="243098164" sldId="259"/>
            <ac:picMk id="4098" creationId="{1E5F211A-2A11-47A2-88C1-0ED3C4760F1F}"/>
          </ac:picMkLst>
        </pc:picChg>
      </pc:sldChg>
      <pc:sldChg chg="addSp delSp modSp new mod setBg modClrScheme chgLayout">
        <pc:chgData name="Анастасия Подоксёнова" userId="7dd924a205e09516" providerId="LiveId" clId="{E352E50E-B568-4681-966A-1D4BE023346E}" dt="2020-05-18T10:59:17.625" v="1238"/>
        <pc:sldMkLst>
          <pc:docMk/>
          <pc:sldMk cId="1858526986" sldId="260"/>
        </pc:sldMkLst>
        <pc:spChg chg="add del mod">
          <ac:chgData name="Анастасия Подоксёнова" userId="7dd924a205e09516" providerId="LiveId" clId="{E352E50E-B568-4681-966A-1D4BE023346E}" dt="2020-05-18T09:51:20.982" v="970" actId="478"/>
          <ac:spMkLst>
            <pc:docMk/>
            <pc:sldMk cId="1858526986" sldId="260"/>
            <ac:spMk id="2" creationId="{E60888E5-1B24-47AA-931D-8910811006C8}"/>
          </ac:spMkLst>
        </pc:spChg>
        <pc:spChg chg="add mod ord">
          <ac:chgData name="Анастасия Подоксёнова" userId="7dd924a205e09516" providerId="LiveId" clId="{E352E50E-B568-4681-966A-1D4BE023346E}" dt="2020-05-18T10:12:04.378" v="1042" actId="20577"/>
          <ac:spMkLst>
            <pc:docMk/>
            <pc:sldMk cId="1858526986" sldId="260"/>
            <ac:spMk id="3" creationId="{BCBE63DD-118C-4438-A0D8-49356D8DA331}"/>
          </ac:spMkLst>
        </pc:spChg>
        <pc:spChg chg="add del mod">
          <ac:chgData name="Анастасия Подоксёнова" userId="7dd924a205e09516" providerId="LiveId" clId="{E352E50E-B568-4681-966A-1D4BE023346E}" dt="2020-05-18T10:59:12.442" v="1237" actId="478"/>
          <ac:spMkLst>
            <pc:docMk/>
            <pc:sldMk cId="1858526986" sldId="260"/>
            <ac:spMk id="6" creationId="{FC8106BD-E994-4F8E-ADE9-710A28DFDAD2}"/>
          </ac:spMkLst>
        </pc:spChg>
        <pc:spChg chg="add mod">
          <ac:chgData name="Анастасия Подоксёнова" userId="7dd924a205e09516" providerId="LiveId" clId="{E352E50E-B568-4681-966A-1D4BE023346E}" dt="2020-05-18T10:59:17.625" v="1238"/>
          <ac:spMkLst>
            <pc:docMk/>
            <pc:sldMk cId="1858526986" sldId="260"/>
            <ac:spMk id="10" creationId="{511F0E9F-2569-4C99-B29E-C1A8C536F554}"/>
          </ac:spMkLst>
        </pc:spChg>
        <pc:picChg chg="add del">
          <ac:chgData name="Анастасия Подоксёнова" userId="7dd924a205e09516" providerId="LiveId" clId="{E352E50E-B568-4681-966A-1D4BE023346E}" dt="2020-05-18T09:50:20.958" v="966" actId="478"/>
          <ac:picMkLst>
            <pc:docMk/>
            <pc:sldMk cId="1858526986" sldId="260"/>
            <ac:picMk id="1026" creationId="{CA9CACB5-DC0F-4969-9EAC-959BC000E36F}"/>
          </ac:picMkLst>
        </pc:picChg>
        <pc:picChg chg="add mod">
          <ac:chgData name="Анастасия Подоксёнова" userId="7dd924a205e09516" providerId="LiveId" clId="{E352E50E-B568-4681-966A-1D4BE023346E}" dt="2020-05-18T09:59:12.822" v="1002" actId="208"/>
          <ac:picMkLst>
            <pc:docMk/>
            <pc:sldMk cId="1858526986" sldId="260"/>
            <ac:picMk id="1028" creationId="{C1EFA47B-E6D7-4037-92A9-511DF96A5F31}"/>
          </ac:picMkLst>
        </pc:picChg>
        <pc:picChg chg="add del mod">
          <ac:chgData name="Анастасия Подоксёнова" userId="7dd924a205e09516" providerId="LiveId" clId="{E352E50E-B568-4681-966A-1D4BE023346E}" dt="2020-05-18T10:03:29.820" v="1007" actId="478"/>
          <ac:picMkLst>
            <pc:docMk/>
            <pc:sldMk cId="1858526986" sldId="260"/>
            <ac:picMk id="1030" creationId="{BF15B32F-6CE6-427D-AEC1-3AD302659A64}"/>
          </ac:picMkLst>
        </pc:picChg>
        <pc:picChg chg="add mod">
          <ac:chgData name="Анастасия Подоксёнова" userId="7dd924a205e09516" providerId="LiveId" clId="{E352E50E-B568-4681-966A-1D4BE023346E}" dt="2020-05-18T10:03:40.244" v="1012" actId="1076"/>
          <ac:picMkLst>
            <pc:docMk/>
            <pc:sldMk cId="1858526986" sldId="260"/>
            <ac:picMk id="1032" creationId="{CE742CCB-F4DA-4A2B-AC63-893947C04B9B}"/>
          </ac:picMkLst>
        </pc:picChg>
        <pc:picChg chg="add mod">
          <ac:chgData name="Анастасия Подоксёнова" userId="7dd924a205e09516" providerId="LiveId" clId="{E352E50E-B568-4681-966A-1D4BE023346E}" dt="2020-05-18T10:11:04.724" v="1017" actId="1076"/>
          <ac:picMkLst>
            <pc:docMk/>
            <pc:sldMk cId="1858526986" sldId="260"/>
            <ac:picMk id="1034" creationId="{0BBFE765-B589-4076-88DF-9FC36A25BF77}"/>
          </ac:picMkLst>
        </pc:picChg>
      </pc:sldChg>
      <pc:sldChg chg="addSp modSp new del">
        <pc:chgData name="Анастасия Подоксёнова" userId="7dd924a205e09516" providerId="LiveId" clId="{E352E50E-B568-4681-966A-1D4BE023346E}" dt="2020-05-18T11:14:17.897" v="1280" actId="47"/>
        <pc:sldMkLst>
          <pc:docMk/>
          <pc:sldMk cId="1147245693" sldId="261"/>
        </pc:sldMkLst>
        <pc:picChg chg="add mod">
          <ac:chgData name="Анастасия Подоксёнова" userId="7dd924a205e09516" providerId="LiveId" clId="{E352E50E-B568-4681-966A-1D4BE023346E}" dt="2020-05-18T11:10:05.248" v="1276" actId="1076"/>
          <ac:picMkLst>
            <pc:docMk/>
            <pc:sldMk cId="1147245693" sldId="261"/>
            <ac:picMk id="2050" creationId="{8EBAE0DC-77C8-4EE5-B406-68ADB0777D37}"/>
          </ac:picMkLst>
        </pc:picChg>
        <pc:picChg chg="add mod">
          <ac:chgData name="Анастасия Подоксёнова" userId="7dd924a205e09516" providerId="LiveId" clId="{E352E50E-B568-4681-966A-1D4BE023346E}" dt="2020-05-18T11:10:13.192" v="1279" actId="14100"/>
          <ac:picMkLst>
            <pc:docMk/>
            <pc:sldMk cId="1147245693" sldId="261"/>
            <ac:picMk id="2052" creationId="{8A833B79-AE30-4FD9-A4A8-00A95898C11D}"/>
          </ac:picMkLst>
        </pc:picChg>
      </pc:sldChg>
      <pc:sldChg chg="addSp delSp modSp new mod setBg">
        <pc:chgData name="Анастасия Подоксёнова" userId="7dd924a205e09516" providerId="LiveId" clId="{E352E50E-B568-4681-966A-1D4BE023346E}" dt="2020-05-18T10:33:20.757" v="1134" actId="208"/>
        <pc:sldMkLst>
          <pc:docMk/>
          <pc:sldMk cId="4123221029" sldId="262"/>
        </pc:sldMkLst>
        <pc:spChg chg="mod">
          <ac:chgData name="Анастасия Подоксёнова" userId="7dd924a205e09516" providerId="LiveId" clId="{E352E50E-B568-4681-966A-1D4BE023346E}" dt="2020-05-18T10:25:32.952" v="1110" actId="1076"/>
          <ac:spMkLst>
            <pc:docMk/>
            <pc:sldMk cId="4123221029" sldId="262"/>
            <ac:spMk id="2" creationId="{D03D5BF7-1B83-4E02-A6E4-E3595EC63303}"/>
          </ac:spMkLst>
        </pc:spChg>
        <pc:spChg chg="add mod">
          <ac:chgData name="Анастасия Подоксёнова" userId="7dd924a205e09516" providerId="LiveId" clId="{E352E50E-B568-4681-966A-1D4BE023346E}" dt="2020-05-18T10:33:14.168" v="1133"/>
          <ac:spMkLst>
            <pc:docMk/>
            <pc:sldMk cId="4123221029" sldId="262"/>
            <ac:spMk id="6" creationId="{E3B0EB60-F502-44A6-B5BF-286A2930E46F}"/>
          </ac:spMkLst>
        </pc:spChg>
        <pc:picChg chg="add mod modCrop">
          <ac:chgData name="Анастасия Подоксёнова" userId="7dd924a205e09516" providerId="LiveId" clId="{E352E50E-B568-4681-966A-1D4BE023346E}" dt="2020-05-18T10:33:20.757" v="1134" actId="208"/>
          <ac:picMkLst>
            <pc:docMk/>
            <pc:sldMk cId="4123221029" sldId="262"/>
            <ac:picMk id="3" creationId="{5635A768-597E-4769-9A6C-B909F2C95A54}"/>
          </ac:picMkLst>
        </pc:picChg>
        <pc:picChg chg="add del">
          <ac:chgData name="Анастасия Подоксёнова" userId="7dd924a205e09516" providerId="LiveId" clId="{E352E50E-B568-4681-966A-1D4BE023346E}" dt="2020-05-18T10:17:51.581" v="1053" actId="478"/>
          <ac:picMkLst>
            <pc:docMk/>
            <pc:sldMk cId="4123221029" sldId="262"/>
            <ac:picMk id="3074" creationId="{C4ABD7C3-33EC-456A-ADDC-4FD539E31221}"/>
          </ac:picMkLst>
        </pc:picChg>
        <pc:picChg chg="add mod">
          <ac:chgData name="Анастасия Подоксёнова" userId="7dd924a205e09516" providerId="LiveId" clId="{E352E50E-B568-4681-966A-1D4BE023346E}" dt="2020-05-18T10:33:05.765" v="1131" actId="1076"/>
          <ac:picMkLst>
            <pc:docMk/>
            <pc:sldMk cId="4123221029" sldId="262"/>
            <ac:picMk id="3076" creationId="{F0CE9146-337F-423D-A988-CFDDC5AE9257}"/>
          </ac:picMkLst>
        </pc:picChg>
      </pc:sldChg>
      <pc:sldChg chg="addSp modSp new mod setBg">
        <pc:chgData name="Анастасия Подоксёнова" userId="7dd924a205e09516" providerId="LiveId" clId="{E352E50E-B568-4681-966A-1D4BE023346E}" dt="2020-05-18T10:55:44.917" v="1208" actId="20577"/>
        <pc:sldMkLst>
          <pc:docMk/>
          <pc:sldMk cId="1420071107" sldId="263"/>
        </pc:sldMkLst>
        <pc:spChg chg="mod">
          <ac:chgData name="Анастасия Подоксёнова" userId="7dd924a205e09516" providerId="LiveId" clId="{E352E50E-B568-4681-966A-1D4BE023346E}" dt="2020-05-18T10:44:24.976" v="1166" actId="1076"/>
          <ac:spMkLst>
            <pc:docMk/>
            <pc:sldMk cId="1420071107" sldId="263"/>
            <ac:spMk id="2" creationId="{BE93BC20-0988-4375-8CD1-990407DD9B46}"/>
          </ac:spMkLst>
        </pc:spChg>
        <pc:spChg chg="add mod">
          <ac:chgData name="Анастасия Подоксёнова" userId="7dd924a205e09516" providerId="LiveId" clId="{E352E50E-B568-4681-966A-1D4BE023346E}" dt="2020-05-18T10:46:50.124" v="1167"/>
          <ac:spMkLst>
            <pc:docMk/>
            <pc:sldMk cId="1420071107" sldId="263"/>
            <ac:spMk id="3" creationId="{6F37E544-9CA2-4AB8-84AB-7DD189FE3635}"/>
          </ac:spMkLst>
        </pc:spChg>
        <pc:spChg chg="add mod">
          <ac:chgData name="Анастасия Подоксёнова" userId="7dd924a205e09516" providerId="LiveId" clId="{E352E50E-B568-4681-966A-1D4BE023346E}" dt="2020-05-18T10:53:21.431" v="1192" actId="20577"/>
          <ac:spMkLst>
            <pc:docMk/>
            <pc:sldMk cId="1420071107" sldId="263"/>
            <ac:spMk id="4" creationId="{39472AED-0027-435A-971B-A4397D65D2F2}"/>
          </ac:spMkLst>
        </pc:spChg>
        <pc:spChg chg="add mod">
          <ac:chgData name="Анастасия Подоксёнова" userId="7dd924a205e09516" providerId="LiveId" clId="{E352E50E-B568-4681-966A-1D4BE023346E}" dt="2020-05-18T10:53:11.790" v="1180" actId="20577"/>
          <ac:spMkLst>
            <pc:docMk/>
            <pc:sldMk cId="1420071107" sldId="263"/>
            <ac:spMk id="5" creationId="{7101470C-F9A1-4E20-8571-062613205BD1}"/>
          </ac:spMkLst>
        </pc:spChg>
        <pc:spChg chg="add mod ord">
          <ac:chgData name="Анастасия Подоксёнова" userId="7dd924a205e09516" providerId="LiveId" clId="{E352E50E-B568-4681-966A-1D4BE023346E}" dt="2020-05-18T10:55:44.917" v="1208" actId="20577"/>
          <ac:spMkLst>
            <pc:docMk/>
            <pc:sldMk cId="1420071107" sldId="263"/>
            <ac:spMk id="6" creationId="{EED5B418-0E21-4AC8-8E0F-983F7E76CECA}"/>
          </ac:spMkLst>
        </pc:spChg>
      </pc:sldChg>
      <pc:sldChg chg="addSp modSp new mod setBg">
        <pc:chgData name="Анастасия Подоксёнова" userId="7dd924a205e09516" providerId="LiveId" clId="{E352E50E-B568-4681-966A-1D4BE023346E}" dt="2020-05-18T11:09:18.150" v="1274" actId="14100"/>
        <pc:sldMkLst>
          <pc:docMk/>
          <pc:sldMk cId="1304131717" sldId="264"/>
        </pc:sldMkLst>
        <pc:spChg chg="mod">
          <ac:chgData name="Анастасия Подоксёнова" userId="7dd924a205e09516" providerId="LiveId" clId="{E352E50E-B568-4681-966A-1D4BE023346E}" dt="2020-05-18T10:58:55.556" v="1234" actId="1076"/>
          <ac:spMkLst>
            <pc:docMk/>
            <pc:sldMk cId="1304131717" sldId="264"/>
            <ac:spMk id="2" creationId="{24ACDD50-29D5-465F-AFFB-D21293576145}"/>
          </ac:spMkLst>
        </pc:spChg>
        <pc:spChg chg="add mod">
          <ac:chgData name="Анастасия Подоксёнова" userId="7dd924a205e09516" providerId="LiveId" clId="{E352E50E-B568-4681-966A-1D4BE023346E}" dt="2020-05-18T10:59:02.858" v="1235"/>
          <ac:spMkLst>
            <pc:docMk/>
            <pc:sldMk cId="1304131717" sldId="264"/>
            <ac:spMk id="3" creationId="{487C0F27-1C7B-4DAB-9768-F138EB5C8592}"/>
          </ac:spMkLst>
        </pc:spChg>
        <pc:picChg chg="add mod">
          <ac:chgData name="Анастасия Подоксёнова" userId="7dd924a205e09516" providerId="LiveId" clId="{E352E50E-B568-4681-966A-1D4BE023346E}" dt="2020-05-18T11:02:24.401" v="1261" actId="571"/>
          <ac:picMkLst>
            <pc:docMk/>
            <pc:sldMk cId="1304131717" sldId="264"/>
            <ac:picMk id="8" creationId="{453947A4-8D21-486F-8509-44CAB2C27DD3}"/>
          </ac:picMkLst>
        </pc:picChg>
        <pc:picChg chg="add mod">
          <ac:chgData name="Анастасия Подоксёнова" userId="7dd924a205e09516" providerId="LiveId" clId="{E352E50E-B568-4681-966A-1D4BE023346E}" dt="2020-05-18T11:02:24.401" v="1261" actId="571"/>
          <ac:picMkLst>
            <pc:docMk/>
            <pc:sldMk cId="1304131717" sldId="264"/>
            <ac:picMk id="9" creationId="{B1C1E1E4-724C-43AF-8FCA-D4396180560A}"/>
          </ac:picMkLst>
        </pc:picChg>
        <pc:picChg chg="add mod">
          <ac:chgData name="Анастасия Подоксёнова" userId="7dd924a205e09516" providerId="LiveId" clId="{E352E50E-B568-4681-966A-1D4BE023346E}" dt="2020-05-18T11:02:29.081" v="1262" actId="1076"/>
          <ac:picMkLst>
            <pc:docMk/>
            <pc:sldMk cId="1304131717" sldId="264"/>
            <ac:picMk id="6146" creationId="{74FECB8B-208E-49B3-9B26-3F2CC0F60FC2}"/>
          </ac:picMkLst>
        </pc:picChg>
        <pc:picChg chg="add mod">
          <ac:chgData name="Анастасия Подоксёнова" userId="7dd924a205e09516" providerId="LiveId" clId="{E352E50E-B568-4681-966A-1D4BE023346E}" dt="2020-05-18T11:02:44.336" v="1265" actId="1076"/>
          <ac:picMkLst>
            <pc:docMk/>
            <pc:sldMk cId="1304131717" sldId="264"/>
            <ac:picMk id="6148" creationId="{F8A2C2D9-1925-4256-BCEE-F6722E2DC4D4}"/>
          </ac:picMkLst>
        </pc:picChg>
        <pc:picChg chg="add mod">
          <ac:chgData name="Анастасия Подоксёнова" userId="7dd924a205e09516" providerId="LiveId" clId="{E352E50E-B568-4681-966A-1D4BE023346E}" dt="2020-05-18T11:02:41.586" v="1264" actId="1076"/>
          <ac:picMkLst>
            <pc:docMk/>
            <pc:sldMk cId="1304131717" sldId="264"/>
            <ac:picMk id="6150" creationId="{622FC684-DA9C-440B-8DAC-159E7FD17D01}"/>
          </ac:picMkLst>
        </pc:picChg>
        <pc:picChg chg="add mod">
          <ac:chgData name="Анастасия Подоксёнова" userId="7dd924a205e09516" providerId="LiveId" clId="{E352E50E-B568-4681-966A-1D4BE023346E}" dt="2020-05-18T11:02:33.356" v="1263" actId="14100"/>
          <ac:picMkLst>
            <pc:docMk/>
            <pc:sldMk cId="1304131717" sldId="264"/>
            <ac:picMk id="6152" creationId="{4013CC62-E4DC-44E9-9B09-2463C0C12EE3}"/>
          </ac:picMkLst>
        </pc:picChg>
        <pc:picChg chg="add mod">
          <ac:chgData name="Анастасия Подоксёнова" userId="7dd924a205e09516" providerId="LiveId" clId="{E352E50E-B568-4681-966A-1D4BE023346E}" dt="2020-05-18T11:09:18.150" v="1274" actId="14100"/>
          <ac:picMkLst>
            <pc:docMk/>
            <pc:sldMk cId="1304131717" sldId="264"/>
            <ac:picMk id="6154" creationId="{0B4A2E22-3AE1-42E6-A720-1277C1BBD27F}"/>
          </ac:picMkLst>
        </pc:picChg>
      </pc:sldChg>
    </pc:docChg>
  </pc:docChgLst>
  <pc:docChgLst>
    <pc:chgData name="Анастасия Подоксёнова" userId="7dd924a205e09516" providerId="LiveId" clId="{D34804D8-4FB2-4B30-9ADC-48DD0495D9AE}"/>
    <pc:docChg chg="undo redo custSel addSld delSld modSld">
      <pc:chgData name="Анастасия Подоксёнова" userId="7dd924a205e09516" providerId="LiveId" clId="{D34804D8-4FB2-4B30-9ADC-48DD0495D9AE}" dt="2020-05-25T08:39:02.095" v="3969" actId="20577"/>
      <pc:docMkLst>
        <pc:docMk/>
      </pc:docMkLst>
      <pc:sldChg chg="addSp delSp modSp mod setBg">
        <pc:chgData name="Анастасия Подоксёнова" userId="7dd924a205e09516" providerId="LiveId" clId="{D34804D8-4FB2-4B30-9ADC-48DD0495D9AE}" dt="2020-05-25T08:35:23.474" v="3942" actId="478"/>
        <pc:sldMkLst>
          <pc:docMk/>
          <pc:sldMk cId="402871739" sldId="256"/>
        </pc:sldMkLst>
        <pc:spChg chg="del">
          <ac:chgData name="Анастасия Подоксёнова" userId="7dd924a205e09516" providerId="LiveId" clId="{D34804D8-4FB2-4B30-9ADC-48DD0495D9AE}" dt="2020-05-25T08:35:21.396" v="3941" actId="478"/>
          <ac:spMkLst>
            <pc:docMk/>
            <pc:sldMk cId="402871739" sldId="256"/>
            <ac:spMk id="2" creationId="{97A2898E-8B97-4F62-9F0E-7A5242499E32}"/>
          </ac:spMkLst>
        </pc:spChg>
        <pc:spChg chg="add del mod">
          <ac:chgData name="Анастасия Подоксёнова" userId="7dd924a205e09516" providerId="LiveId" clId="{D34804D8-4FB2-4B30-9ADC-48DD0495D9AE}" dt="2020-05-25T08:35:23.474" v="3942" actId="478"/>
          <ac:spMkLst>
            <pc:docMk/>
            <pc:sldMk cId="402871739" sldId="256"/>
            <ac:spMk id="5" creationId="{288DC4F2-F879-40DC-A92D-6B55BBF09180}"/>
          </ac:spMkLst>
        </pc:spChg>
        <pc:picChg chg="del mod">
          <ac:chgData name="Анастасия Подоксёнова" userId="7dd924a205e09516" providerId="LiveId" clId="{D34804D8-4FB2-4B30-9ADC-48DD0495D9AE}" dt="2020-05-25T08:34:47.193" v="3934" actId="21"/>
          <ac:picMkLst>
            <pc:docMk/>
            <pc:sldMk cId="402871739" sldId="256"/>
            <ac:picMk id="1028" creationId="{B35C767A-E490-4A37-9D31-1DDC0791DA9A}"/>
          </ac:picMkLst>
        </pc:picChg>
      </pc:sldChg>
      <pc:sldChg chg="modSp mod setBg">
        <pc:chgData name="Анастасия Подоксёнова" userId="7dd924a205e09516" providerId="LiveId" clId="{D34804D8-4FB2-4B30-9ADC-48DD0495D9AE}" dt="2020-05-25T08:39:02.095" v="3969" actId="20577"/>
        <pc:sldMkLst>
          <pc:docMk/>
          <pc:sldMk cId="174332617" sldId="257"/>
        </pc:sldMkLst>
        <pc:spChg chg="mod">
          <ac:chgData name="Анастасия Подоксёнова" userId="7dd924a205e09516" providerId="LiveId" clId="{D34804D8-4FB2-4B30-9ADC-48DD0495D9AE}" dt="2020-05-22T17:08:37.646" v="3038" actId="13822"/>
          <ac:spMkLst>
            <pc:docMk/>
            <pc:sldMk cId="174332617" sldId="257"/>
            <ac:spMk id="2" creationId="{2BDA8D5B-1AD0-4C62-A94C-0AAB3C58DEB7}"/>
          </ac:spMkLst>
        </pc:spChg>
        <pc:spChg chg="mod">
          <ac:chgData name="Анастасия Подоксёнова" userId="7dd924a205e09516" providerId="LiveId" clId="{D34804D8-4FB2-4B30-9ADC-48DD0495D9AE}" dt="2020-05-25T08:39:02.095" v="3969" actId="20577"/>
          <ac:spMkLst>
            <pc:docMk/>
            <pc:sldMk cId="174332617" sldId="257"/>
            <ac:spMk id="3" creationId="{6346C73D-7AC5-4E89-954C-F231AA599AE8}"/>
          </ac:spMkLst>
        </pc:spChg>
      </pc:sldChg>
      <pc:sldChg chg="addSp delSp modSp mod">
        <pc:chgData name="Анастасия Подоксёнова" userId="7dd924a205e09516" providerId="LiveId" clId="{D34804D8-4FB2-4B30-9ADC-48DD0495D9AE}" dt="2020-05-22T17:00:33.412" v="2825"/>
        <pc:sldMkLst>
          <pc:docMk/>
          <pc:sldMk cId="748406952" sldId="258"/>
        </pc:sldMkLst>
        <pc:spChg chg="mod">
          <ac:chgData name="Анастасия Подоксёнова" userId="7dd924a205e09516" providerId="LiveId" clId="{D34804D8-4FB2-4B30-9ADC-48DD0495D9AE}" dt="2020-05-22T16:28:29.213" v="1613" actId="1076"/>
          <ac:spMkLst>
            <pc:docMk/>
            <pc:sldMk cId="748406952" sldId="258"/>
            <ac:spMk id="2" creationId="{431E3883-4F7D-4F2E-B7B0-8F67655F27AF}"/>
          </ac:spMkLst>
        </pc:spChg>
        <pc:spChg chg="del">
          <ac:chgData name="Анастасия Подоксёнова" userId="7dd924a205e09516" providerId="LiveId" clId="{D34804D8-4FB2-4B30-9ADC-48DD0495D9AE}" dt="2020-05-22T16:19:50.385" v="1518" actId="478"/>
          <ac:spMkLst>
            <pc:docMk/>
            <pc:sldMk cId="748406952" sldId="258"/>
            <ac:spMk id="4" creationId="{9271CFC0-2F66-4DD5-AFD7-7B307BD62E58}"/>
          </ac:spMkLst>
        </pc:spChg>
        <pc:spChg chg="del">
          <ac:chgData name="Анастасия Подоксёнова" userId="7dd924a205e09516" providerId="LiveId" clId="{D34804D8-4FB2-4B30-9ADC-48DD0495D9AE}" dt="2020-05-22T16:21:49.689" v="1534" actId="478"/>
          <ac:spMkLst>
            <pc:docMk/>
            <pc:sldMk cId="748406952" sldId="258"/>
            <ac:spMk id="6" creationId="{6E9375C4-94D2-4BD9-B505-8CEC3098C6FC}"/>
          </ac:spMkLst>
        </pc:spChg>
        <pc:spChg chg="del">
          <ac:chgData name="Анастасия Подоксёнова" userId="7dd924a205e09516" providerId="LiveId" clId="{D34804D8-4FB2-4B30-9ADC-48DD0495D9AE}" dt="2020-05-22T16:21:32.675" v="1527" actId="478"/>
          <ac:spMkLst>
            <pc:docMk/>
            <pc:sldMk cId="748406952" sldId="258"/>
            <ac:spMk id="7" creationId="{E1C621C9-251D-4287-BBF2-21C698162B37}"/>
          </ac:spMkLst>
        </pc:spChg>
        <pc:spChg chg="mod">
          <ac:chgData name="Анастасия Подоксёнова" userId="7dd924a205e09516" providerId="LiveId" clId="{D34804D8-4FB2-4B30-9ADC-48DD0495D9AE}" dt="2020-05-22T16:23:53.477" v="1557" actId="1076"/>
          <ac:spMkLst>
            <pc:docMk/>
            <pc:sldMk cId="748406952" sldId="258"/>
            <ac:spMk id="8" creationId="{5D76CAF7-694D-400A-9791-86A9542B8C2D}"/>
          </ac:spMkLst>
        </pc:spChg>
        <pc:spChg chg="add mod">
          <ac:chgData name="Анастасия Подоксёнова" userId="7dd924a205e09516" providerId="LiveId" clId="{D34804D8-4FB2-4B30-9ADC-48DD0495D9AE}" dt="2020-05-22T17:00:33.412" v="2825"/>
          <ac:spMkLst>
            <pc:docMk/>
            <pc:sldMk cId="748406952" sldId="258"/>
            <ac:spMk id="15" creationId="{E042A62A-368A-4D89-85E4-2C2EDA70EEA6}"/>
          </ac:spMkLst>
        </pc:spChg>
        <pc:picChg chg="add del mod">
          <ac:chgData name="Анастасия Подоксёнова" userId="7dd924a205e09516" providerId="LiveId" clId="{D34804D8-4FB2-4B30-9ADC-48DD0495D9AE}" dt="2020-05-22T16:49:04.730" v="2489" actId="21"/>
          <ac:picMkLst>
            <pc:docMk/>
            <pc:sldMk cId="748406952" sldId="258"/>
            <ac:picMk id="10" creationId="{33EBD237-8F91-4775-AF70-E0AAE51D7EEB}"/>
          </ac:picMkLst>
        </pc:picChg>
        <pc:picChg chg="add mod">
          <ac:chgData name="Анастасия Подоксёнова" userId="7dd924a205e09516" providerId="LiveId" clId="{D34804D8-4FB2-4B30-9ADC-48DD0495D9AE}" dt="2020-05-22T16:49:55.326" v="2503" actId="1076"/>
          <ac:picMkLst>
            <pc:docMk/>
            <pc:sldMk cId="748406952" sldId="258"/>
            <ac:picMk id="11" creationId="{FDA8239F-4E4F-4D04-9DE8-36C69993CE01}"/>
          </ac:picMkLst>
        </pc:picChg>
        <pc:picChg chg="add mod">
          <ac:chgData name="Анастасия Подоксёнова" userId="7dd924a205e09516" providerId="LiveId" clId="{D34804D8-4FB2-4B30-9ADC-48DD0495D9AE}" dt="2020-05-22T16:49:42.080" v="2500" actId="1076"/>
          <ac:picMkLst>
            <pc:docMk/>
            <pc:sldMk cId="748406952" sldId="258"/>
            <ac:picMk id="12" creationId="{661EB50E-23C9-491C-8069-1F3B20CF6AA6}"/>
          </ac:picMkLst>
        </pc:picChg>
        <pc:picChg chg="add del mod">
          <ac:chgData name="Анастасия Подоксёнова" userId="7dd924a205e09516" providerId="LiveId" clId="{D34804D8-4FB2-4B30-9ADC-48DD0495D9AE}" dt="2020-05-22T16:23:09.409" v="1549" actId="478"/>
          <ac:picMkLst>
            <pc:docMk/>
            <pc:sldMk cId="748406952" sldId="258"/>
            <ac:picMk id="1026" creationId="{2068087F-53C8-4714-9FF8-8C3AB68D0C26}"/>
          </ac:picMkLst>
        </pc:picChg>
        <pc:picChg chg="add del mod">
          <ac:chgData name="Анастасия Подоксёнова" userId="7dd924a205e09516" providerId="LiveId" clId="{D34804D8-4FB2-4B30-9ADC-48DD0495D9AE}" dt="2020-05-22T16:23:10.209" v="1550" actId="478"/>
          <ac:picMkLst>
            <pc:docMk/>
            <pc:sldMk cId="748406952" sldId="258"/>
            <ac:picMk id="1028" creationId="{21AF9C3D-E928-4ADA-9BC2-0B447476BB3B}"/>
          </ac:picMkLst>
        </pc:picChg>
        <pc:picChg chg="add del mod">
          <ac:chgData name="Анастасия Подоксёнова" userId="7dd924a205e09516" providerId="LiveId" clId="{D34804D8-4FB2-4B30-9ADC-48DD0495D9AE}" dt="2020-05-22T16:23:08.593" v="1548" actId="478"/>
          <ac:picMkLst>
            <pc:docMk/>
            <pc:sldMk cId="748406952" sldId="258"/>
            <ac:picMk id="1030" creationId="{F2B56767-6C59-40CD-A9DB-BADB2F5862B4}"/>
          </ac:picMkLst>
        </pc:picChg>
        <pc:picChg chg="add del mod">
          <ac:chgData name="Анастасия Подоксёнова" userId="7dd924a205e09516" providerId="LiveId" clId="{D34804D8-4FB2-4B30-9ADC-48DD0495D9AE}" dt="2020-05-22T16:49:04.730" v="2489" actId="21"/>
          <ac:picMkLst>
            <pc:docMk/>
            <pc:sldMk cId="748406952" sldId="258"/>
            <ac:picMk id="1032" creationId="{C818B49C-4228-4FB9-91EC-A22A2794067A}"/>
          </ac:picMkLst>
        </pc:picChg>
        <pc:picChg chg="add mod">
          <ac:chgData name="Анастасия Подоксёнова" userId="7dd924a205e09516" providerId="LiveId" clId="{D34804D8-4FB2-4B30-9ADC-48DD0495D9AE}" dt="2020-05-22T16:49:52.021" v="2502" actId="1076"/>
          <ac:picMkLst>
            <pc:docMk/>
            <pc:sldMk cId="748406952" sldId="258"/>
            <ac:picMk id="1034" creationId="{8FDEBF97-37B0-4B19-B56F-C48459F05670}"/>
          </ac:picMkLst>
        </pc:picChg>
      </pc:sldChg>
      <pc:sldChg chg="addSp delSp modSp add del mod">
        <pc:chgData name="Анастасия Подоксёнова" userId="7dd924a205e09516" providerId="LiveId" clId="{D34804D8-4FB2-4B30-9ADC-48DD0495D9AE}" dt="2020-05-22T17:05:26.752" v="2984" actId="20577"/>
        <pc:sldMkLst>
          <pc:docMk/>
          <pc:sldMk cId="243098164" sldId="259"/>
        </pc:sldMkLst>
        <pc:spChg chg="mod">
          <ac:chgData name="Анастасия Подоксёнова" userId="7dd924a205e09516" providerId="LiveId" clId="{D34804D8-4FB2-4B30-9ADC-48DD0495D9AE}" dt="2020-05-22T17:05:26.752" v="2984" actId="20577"/>
          <ac:spMkLst>
            <pc:docMk/>
            <pc:sldMk cId="243098164" sldId="259"/>
            <ac:spMk id="2" creationId="{9A8F1023-367A-4851-907C-31FEFD70BF1E}"/>
          </ac:spMkLst>
        </pc:spChg>
        <pc:spChg chg="del">
          <ac:chgData name="Анастасия Подоксёнова" userId="7dd924a205e09516" providerId="LiveId" clId="{D34804D8-4FB2-4B30-9ADC-48DD0495D9AE}" dt="2020-05-22T16:32:59.491" v="1617" actId="478"/>
          <ac:spMkLst>
            <pc:docMk/>
            <pc:sldMk cId="243098164" sldId="259"/>
            <ac:spMk id="3" creationId="{53E008E1-7115-4D70-858B-B2314BA4FC36}"/>
          </ac:spMkLst>
        </pc:spChg>
        <pc:spChg chg="del">
          <ac:chgData name="Анастасия Подоксёнова" userId="7dd924a205e09516" providerId="LiveId" clId="{D34804D8-4FB2-4B30-9ADC-48DD0495D9AE}" dt="2020-05-22T16:33:07.033" v="1621" actId="478"/>
          <ac:spMkLst>
            <pc:docMk/>
            <pc:sldMk cId="243098164" sldId="259"/>
            <ac:spMk id="4" creationId="{CE0FA75F-9032-440F-B0DA-3F706A8A671A}"/>
          </ac:spMkLst>
        </pc:spChg>
        <pc:spChg chg="del">
          <ac:chgData name="Анастасия Подоксёнова" userId="7dd924a205e09516" providerId="LiveId" clId="{D34804D8-4FB2-4B30-9ADC-48DD0495D9AE}" dt="2020-05-22T16:33:07.907" v="1622" actId="478"/>
          <ac:spMkLst>
            <pc:docMk/>
            <pc:sldMk cId="243098164" sldId="259"/>
            <ac:spMk id="5" creationId="{1CB35F70-ACB1-47B0-988D-93B12C505D7F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6" creationId="{F6482AF1-C23A-48CA-9DE9-BBB9CAA0BDD9}"/>
          </ac:spMkLst>
        </pc:spChg>
        <pc:spChg chg="mod">
          <ac:chgData name="Анастасия Подоксёнова" userId="7dd924a205e09516" providerId="LiveId" clId="{D34804D8-4FB2-4B30-9ADC-48DD0495D9AE}" dt="2020-05-22T16:58:40.217" v="2823" actId="20577"/>
          <ac:spMkLst>
            <pc:docMk/>
            <pc:sldMk cId="243098164" sldId="259"/>
            <ac:spMk id="7" creationId="{A2E78164-DDAC-41FC-9C54-0851FA32118D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8" creationId="{2D948CE1-50E1-43A6-B638-DB953DB2FCFB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9" creationId="{6FC362C3-FFA4-4F32-A0F2-D58BEB274293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10" creationId="{3E6C3EBF-1975-4083-9748-5909339CD296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11" creationId="{7FCE0E6E-2282-4E0D-B6F8-3E76C18034E6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12" creationId="{767EB136-CEE5-4508-8BAD-D73D617DC607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13" creationId="{B89701D9-77D4-4458-BEC2-F5D6D83DC162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15" creationId="{08F6671E-5A07-4A35-86A1-1031A36551AC}"/>
          </ac:spMkLst>
        </pc:spChg>
        <pc:spChg chg="add mod">
          <ac:chgData name="Анастасия Подоксёнова" userId="7dd924a205e09516" providerId="LiveId" clId="{D34804D8-4FB2-4B30-9ADC-48DD0495D9AE}" dt="2020-05-22T16:58:02.669" v="2772" actId="1076"/>
          <ac:spMkLst>
            <pc:docMk/>
            <pc:sldMk cId="243098164" sldId="259"/>
            <ac:spMk id="16" creationId="{54004B63-3069-414F-87A4-CB35D6DF94C1}"/>
          </ac:spMkLst>
        </pc:spChg>
        <pc:spChg chg="add mod">
          <ac:chgData name="Анастасия Подоксёнова" userId="7dd924a205e09516" providerId="LiveId" clId="{D34804D8-4FB2-4B30-9ADC-48DD0495D9AE}" dt="2020-05-22T16:57:35.557" v="2770"/>
          <ac:spMkLst>
            <pc:docMk/>
            <pc:sldMk cId="243098164" sldId="259"/>
            <ac:spMk id="19" creationId="{D0DFFF0C-D389-480C-B6D7-BCA0E029234B}"/>
          </ac:spMkLst>
        </pc:spChg>
        <pc:picChg chg="add mod">
          <ac:chgData name="Анастасия Подоксёнова" userId="7dd924a205e09516" providerId="LiveId" clId="{D34804D8-4FB2-4B30-9ADC-48DD0495D9AE}" dt="2020-05-22T16:53:18.746" v="2534" actId="1076"/>
          <ac:picMkLst>
            <pc:docMk/>
            <pc:sldMk cId="243098164" sldId="259"/>
            <ac:picMk id="17" creationId="{8B633BCF-4932-48F6-A5DE-CA390E70E3C1}"/>
          </ac:picMkLst>
        </pc:picChg>
        <pc:picChg chg="add mod">
          <ac:chgData name="Анастасия Подоксёнова" userId="7dd924a205e09516" providerId="LiveId" clId="{D34804D8-4FB2-4B30-9ADC-48DD0495D9AE}" dt="2020-05-22T16:58:06.757" v="2773" actId="1076"/>
          <ac:picMkLst>
            <pc:docMk/>
            <pc:sldMk cId="243098164" sldId="259"/>
            <ac:picMk id="18" creationId="{60D7AE78-75D1-425E-969E-084945B45F02}"/>
          </ac:picMkLst>
        </pc:picChg>
        <pc:picChg chg="add mod">
          <ac:chgData name="Анастасия Подоксёнова" userId="7dd924a205e09516" providerId="LiveId" clId="{D34804D8-4FB2-4B30-9ADC-48DD0495D9AE}" dt="2020-05-22T16:58:02.669" v="2772" actId="1076"/>
          <ac:picMkLst>
            <pc:docMk/>
            <pc:sldMk cId="243098164" sldId="259"/>
            <ac:picMk id="2050" creationId="{6AC628E9-A076-4C7F-BB7B-3443BA8EA960}"/>
          </ac:picMkLst>
        </pc:picChg>
      </pc:sldChg>
      <pc:sldChg chg="addSp delSp modSp mod delAnim modAnim">
        <pc:chgData name="Анастасия Подоксёнова" userId="7dd924a205e09516" providerId="LiveId" clId="{D34804D8-4FB2-4B30-9ADC-48DD0495D9AE}" dt="2020-05-22T16:56:41.727" v="2699" actId="167"/>
        <pc:sldMkLst>
          <pc:docMk/>
          <pc:sldMk cId="1858526986" sldId="260"/>
        </pc:sldMkLst>
        <pc:spChg chg="add mod ord">
          <ac:chgData name="Анастасия Подоксёнова" userId="7dd924a205e09516" providerId="LiveId" clId="{D34804D8-4FB2-4B30-9ADC-48DD0495D9AE}" dt="2020-05-22T16:51:28.892" v="2525" actId="1076"/>
          <ac:spMkLst>
            <pc:docMk/>
            <pc:sldMk cId="1858526986" sldId="260"/>
            <ac:spMk id="2" creationId="{1B523372-C653-419F-89C5-AC958F411495}"/>
          </ac:spMkLst>
        </pc:spChg>
        <pc:spChg chg="mod">
          <ac:chgData name="Анастасия Подоксёнова" userId="7dd924a205e09516" providerId="LiveId" clId="{D34804D8-4FB2-4B30-9ADC-48DD0495D9AE}" dt="2020-05-22T06:42:11.052" v="416" actId="1076"/>
          <ac:spMkLst>
            <pc:docMk/>
            <pc:sldMk cId="1858526986" sldId="260"/>
            <ac:spMk id="3" creationId="{BCBE63DD-118C-4438-A0D8-49356D8DA331}"/>
          </ac:spMkLst>
        </pc:spChg>
        <pc:spChg chg="add mod ord">
          <ac:chgData name="Анастасия Подоксёнова" userId="7dd924a205e09516" providerId="LiveId" clId="{D34804D8-4FB2-4B30-9ADC-48DD0495D9AE}" dt="2020-05-22T16:56:41.727" v="2699" actId="167"/>
          <ac:spMkLst>
            <pc:docMk/>
            <pc:sldMk cId="1858526986" sldId="260"/>
            <ac:spMk id="4" creationId="{41B92770-BE0A-4A46-8B07-60E1425370C8}"/>
          </ac:spMkLst>
        </pc:spChg>
        <pc:spChg chg="add mod ord">
          <ac:chgData name="Анастасия Подоксёнова" userId="7dd924a205e09516" providerId="LiveId" clId="{D34804D8-4FB2-4B30-9ADC-48DD0495D9AE}" dt="2020-05-22T06:48:17.071" v="456" actId="1076"/>
          <ac:spMkLst>
            <pc:docMk/>
            <pc:sldMk cId="1858526986" sldId="260"/>
            <ac:spMk id="9" creationId="{683AA0E4-E53F-427B-B700-DF4BF6C0E90C}"/>
          </ac:spMkLst>
        </pc:spChg>
        <pc:spChg chg="mod">
          <ac:chgData name="Анастасия Подоксёнова" userId="7dd924a205e09516" providerId="LiveId" clId="{D34804D8-4FB2-4B30-9ADC-48DD0495D9AE}" dt="2020-05-22T06:41:03.219" v="406" actId="1076"/>
          <ac:spMkLst>
            <pc:docMk/>
            <pc:sldMk cId="1858526986" sldId="260"/>
            <ac:spMk id="10" creationId="{511F0E9F-2569-4C99-B29E-C1A8C536F554}"/>
          </ac:spMkLst>
        </pc:spChg>
        <pc:spChg chg="add del mod ord">
          <ac:chgData name="Анастасия Подоксёнова" userId="7dd924a205e09516" providerId="LiveId" clId="{D34804D8-4FB2-4B30-9ADC-48DD0495D9AE}" dt="2020-05-22T06:39:38.496" v="391" actId="478"/>
          <ac:spMkLst>
            <pc:docMk/>
            <pc:sldMk cId="1858526986" sldId="260"/>
            <ac:spMk id="11" creationId="{6BAF4A6C-F18D-4402-BAE2-71A3402D2936}"/>
          </ac:spMkLst>
        </pc:spChg>
        <pc:spChg chg="add del mod ord">
          <ac:chgData name="Анастасия Подоксёнова" userId="7dd924a205e09516" providerId="LiveId" clId="{D34804D8-4FB2-4B30-9ADC-48DD0495D9AE}" dt="2020-05-22T06:46:41.026" v="452" actId="478"/>
          <ac:spMkLst>
            <pc:docMk/>
            <pc:sldMk cId="1858526986" sldId="260"/>
            <ac:spMk id="13" creationId="{5B21972B-2AD1-4652-ABCA-111E204D81CC}"/>
          </ac:spMkLst>
        </pc:spChg>
        <pc:spChg chg="add mod">
          <ac:chgData name="Анастасия Подоксёнова" userId="7dd924a205e09516" providerId="LiveId" clId="{D34804D8-4FB2-4B30-9ADC-48DD0495D9AE}" dt="2020-05-22T16:50:49.969" v="2514" actId="1076"/>
          <ac:spMkLst>
            <pc:docMk/>
            <pc:sldMk cId="1858526986" sldId="260"/>
            <ac:spMk id="15" creationId="{AD1E3F5A-9B07-49F0-B158-8E4644B3A67E}"/>
          </ac:spMkLst>
        </pc:spChg>
        <pc:picChg chg="add del mod ord">
          <ac:chgData name="Анастасия Подоксёнова" userId="7dd924a205e09516" providerId="LiveId" clId="{D34804D8-4FB2-4B30-9ADC-48DD0495D9AE}" dt="2020-05-22T06:39:37.651" v="390" actId="478"/>
          <ac:picMkLst>
            <pc:docMk/>
            <pc:sldMk cId="1858526986" sldId="260"/>
            <ac:picMk id="7" creationId="{9908936B-6225-4F56-8291-8BAC44418543}"/>
          </ac:picMkLst>
        </pc:picChg>
        <pc:picChg chg="add mod">
          <ac:chgData name="Анастасия Подоксёнова" userId="7dd924a205e09516" providerId="LiveId" clId="{D34804D8-4FB2-4B30-9ADC-48DD0495D9AE}" dt="2020-05-22T16:51:09.106" v="2519" actId="1076"/>
          <ac:picMkLst>
            <pc:docMk/>
            <pc:sldMk cId="1858526986" sldId="260"/>
            <ac:picMk id="12" creationId="{909F4561-55D9-41E8-8C1E-7DC3D14BBE8D}"/>
          </ac:picMkLst>
        </pc:picChg>
        <pc:picChg chg="add mod">
          <ac:chgData name="Анастасия Подоксёнова" userId="7dd924a205e09516" providerId="LiveId" clId="{D34804D8-4FB2-4B30-9ADC-48DD0495D9AE}" dt="2020-05-22T16:50:54.178" v="2515" actId="14100"/>
          <ac:picMkLst>
            <pc:docMk/>
            <pc:sldMk cId="1858526986" sldId="260"/>
            <ac:picMk id="14" creationId="{36B1CCAB-C8AD-497A-87F6-75D8A42FD4EA}"/>
          </ac:picMkLst>
        </pc:picChg>
        <pc:picChg chg="add mod">
          <ac:chgData name="Анастасия Подоксёнова" userId="7dd924a205e09516" providerId="LiveId" clId="{D34804D8-4FB2-4B30-9ADC-48DD0495D9AE}" dt="2020-05-22T16:51:18.199" v="2522" actId="14100"/>
          <ac:picMkLst>
            <pc:docMk/>
            <pc:sldMk cId="1858526986" sldId="260"/>
            <ac:picMk id="1026" creationId="{AA2B7EB3-C84F-4EDD-85F0-76BEBB58E892}"/>
          </ac:picMkLst>
        </pc:picChg>
        <pc:picChg chg="mod">
          <ac:chgData name="Анастасия Подоксёнова" userId="7dd924a205e09516" providerId="LiveId" clId="{D34804D8-4FB2-4B30-9ADC-48DD0495D9AE}" dt="2020-05-22T16:51:06.873" v="2518" actId="1076"/>
          <ac:picMkLst>
            <pc:docMk/>
            <pc:sldMk cId="1858526986" sldId="260"/>
            <ac:picMk id="1028" creationId="{C1EFA47B-E6D7-4037-92A9-511DF96A5F31}"/>
          </ac:picMkLst>
        </pc:picChg>
        <pc:picChg chg="mod ord modCrop">
          <ac:chgData name="Анастасия Подоксёнова" userId="7dd924a205e09516" providerId="LiveId" clId="{D34804D8-4FB2-4B30-9ADC-48DD0495D9AE}" dt="2020-05-22T06:46:55.326" v="453" actId="1076"/>
          <ac:picMkLst>
            <pc:docMk/>
            <pc:sldMk cId="1858526986" sldId="260"/>
            <ac:picMk id="1032" creationId="{CE742CCB-F4DA-4A2B-AC63-893947C04B9B}"/>
          </ac:picMkLst>
        </pc:picChg>
        <pc:picChg chg="del">
          <ac:chgData name="Анастасия Подоксёнова" userId="7dd924a205e09516" providerId="LiveId" clId="{D34804D8-4FB2-4B30-9ADC-48DD0495D9AE}" dt="2020-05-22T06:26:32.517" v="118" actId="478"/>
          <ac:picMkLst>
            <pc:docMk/>
            <pc:sldMk cId="1858526986" sldId="260"/>
            <ac:picMk id="1034" creationId="{0BBFE765-B589-4076-88DF-9FC36A25BF77}"/>
          </ac:picMkLst>
        </pc:picChg>
      </pc:sldChg>
      <pc:sldChg chg="del">
        <pc:chgData name="Анастасия Подоксёнова" userId="7dd924a205e09516" providerId="LiveId" clId="{D34804D8-4FB2-4B30-9ADC-48DD0495D9AE}" dt="2020-05-22T09:39:56.537" v="1290" actId="47"/>
        <pc:sldMkLst>
          <pc:docMk/>
          <pc:sldMk cId="4123221029" sldId="262"/>
        </pc:sldMkLst>
      </pc:sldChg>
      <pc:sldChg chg="del">
        <pc:chgData name="Анастасия Подоксёнова" userId="7dd924a205e09516" providerId="LiveId" clId="{D34804D8-4FB2-4B30-9ADC-48DD0495D9AE}" dt="2020-05-22T09:39:59.741" v="1291" actId="47"/>
        <pc:sldMkLst>
          <pc:docMk/>
          <pc:sldMk cId="1420071107" sldId="263"/>
        </pc:sldMkLst>
      </pc:sldChg>
      <pc:sldChg chg="addSp delSp modSp mod">
        <pc:chgData name="Анастасия Подоксёнова" userId="7dd924a205e09516" providerId="LiveId" clId="{D34804D8-4FB2-4B30-9ADC-48DD0495D9AE}" dt="2020-05-22T17:01:21.621" v="2879" actId="1076"/>
        <pc:sldMkLst>
          <pc:docMk/>
          <pc:sldMk cId="1304131717" sldId="264"/>
        </pc:sldMkLst>
        <pc:spChg chg="mod">
          <ac:chgData name="Анастасия Подоксёнова" userId="7dd924a205e09516" providerId="LiveId" clId="{D34804D8-4FB2-4B30-9ADC-48DD0495D9AE}" dt="2020-05-22T07:17:44.461" v="1008" actId="20577"/>
          <ac:spMkLst>
            <pc:docMk/>
            <pc:sldMk cId="1304131717" sldId="264"/>
            <ac:spMk id="3" creationId="{487C0F27-1C7B-4DAB-9768-F138EB5C8592}"/>
          </ac:spMkLst>
        </pc:spChg>
        <pc:spChg chg="add del">
          <ac:chgData name="Анастасия Подоксёнова" userId="7dd924a205e09516" providerId="LiveId" clId="{D34804D8-4FB2-4B30-9ADC-48DD0495D9AE}" dt="2020-05-22T07:06:51.584" v="543" actId="478"/>
          <ac:spMkLst>
            <pc:docMk/>
            <pc:sldMk cId="1304131717" sldId="264"/>
            <ac:spMk id="4" creationId="{9CE71561-19B7-4F9F-B79B-FA36941F7239}"/>
          </ac:spMkLst>
        </pc:spChg>
        <pc:spChg chg="add mod">
          <ac:chgData name="Анастасия Подоксёнова" userId="7dd924a205e09516" providerId="LiveId" clId="{D34804D8-4FB2-4B30-9ADC-48DD0495D9AE}" dt="2020-05-22T17:01:21.621" v="2879" actId="1076"/>
          <ac:spMkLst>
            <pc:docMk/>
            <pc:sldMk cId="1304131717" sldId="264"/>
            <ac:spMk id="6" creationId="{19737CFA-5AEF-4217-8CDF-E3322FB0F83E}"/>
          </ac:spMkLst>
        </pc:spChg>
        <pc:picChg chg="add del mod">
          <ac:chgData name="Анастасия Подоксёнова" userId="7dd924a205e09516" providerId="LiveId" clId="{D34804D8-4FB2-4B30-9ADC-48DD0495D9AE}" dt="2020-05-22T07:16:35.079" v="997" actId="21"/>
          <ac:picMkLst>
            <pc:docMk/>
            <pc:sldMk cId="1304131717" sldId="264"/>
            <ac:picMk id="3076" creationId="{66EC6FED-0C9D-42E6-A445-AFB94C236FB7}"/>
          </ac:picMkLst>
        </pc:picChg>
        <pc:picChg chg="mod">
          <ac:chgData name="Анастасия Подоксёнова" userId="7dd924a205e09516" providerId="LiveId" clId="{D34804D8-4FB2-4B30-9ADC-48DD0495D9AE}" dt="2020-05-22T07:17:09.146" v="1005" actId="1076"/>
          <ac:picMkLst>
            <pc:docMk/>
            <pc:sldMk cId="1304131717" sldId="264"/>
            <ac:picMk id="6146" creationId="{74FECB8B-208E-49B3-9B26-3F2CC0F60FC2}"/>
          </ac:picMkLst>
        </pc:picChg>
        <pc:picChg chg="del">
          <ac:chgData name="Анастасия Подоксёнова" userId="7dd924a205e09516" providerId="LiveId" clId="{D34804D8-4FB2-4B30-9ADC-48DD0495D9AE}" dt="2020-05-22T07:16:35.079" v="997" actId="21"/>
          <ac:picMkLst>
            <pc:docMk/>
            <pc:sldMk cId="1304131717" sldId="264"/>
            <ac:picMk id="6148" creationId="{F8A2C2D9-1925-4256-BCEE-F6722E2DC4D4}"/>
          </ac:picMkLst>
        </pc:picChg>
        <pc:picChg chg="mod">
          <ac:chgData name="Анастасия Подоксёнова" userId="7dd924a205e09516" providerId="LiveId" clId="{D34804D8-4FB2-4B30-9ADC-48DD0495D9AE}" dt="2020-05-22T07:17:29.309" v="1007" actId="1076"/>
          <ac:picMkLst>
            <pc:docMk/>
            <pc:sldMk cId="1304131717" sldId="264"/>
            <ac:picMk id="6150" creationId="{622FC684-DA9C-440B-8DAC-159E7FD17D01}"/>
          </ac:picMkLst>
        </pc:picChg>
        <pc:picChg chg="del">
          <ac:chgData name="Анастасия Подоксёнова" userId="7dd924a205e09516" providerId="LiveId" clId="{D34804D8-4FB2-4B30-9ADC-48DD0495D9AE}" dt="2020-05-22T07:16:30.320" v="996" actId="478"/>
          <ac:picMkLst>
            <pc:docMk/>
            <pc:sldMk cId="1304131717" sldId="264"/>
            <ac:picMk id="6152" creationId="{4013CC62-E4DC-44E9-9B09-2463C0C12EE3}"/>
          </ac:picMkLst>
        </pc:picChg>
        <pc:picChg chg="del">
          <ac:chgData name="Анастасия Подоксёнова" userId="7dd924a205e09516" providerId="LiveId" clId="{D34804D8-4FB2-4B30-9ADC-48DD0495D9AE}" dt="2020-05-22T07:12:18.688" v="799" actId="478"/>
          <ac:picMkLst>
            <pc:docMk/>
            <pc:sldMk cId="1304131717" sldId="264"/>
            <ac:picMk id="6154" creationId="{0B4A2E22-3AE1-42E6-A720-1277C1BBD27F}"/>
          </ac:picMkLst>
        </pc:picChg>
      </pc:sldChg>
      <pc:sldChg chg="addSp delSp modSp add mod setBg delAnim modAnim">
        <pc:chgData name="Анастасия Подоксёнова" userId="7dd924a205e09516" providerId="LiveId" clId="{D34804D8-4FB2-4B30-9ADC-48DD0495D9AE}" dt="2020-05-22T16:56:34.705" v="2697" actId="1076"/>
        <pc:sldMkLst>
          <pc:docMk/>
          <pc:sldMk cId="3307224736" sldId="265"/>
        </pc:sldMkLst>
        <pc:spChg chg="del">
          <ac:chgData name="Анастасия Подоксёнова" userId="7dd924a205e09516" providerId="LiveId" clId="{D34804D8-4FB2-4B30-9ADC-48DD0495D9AE}" dt="2020-05-22T06:30:54.482" v="206" actId="478"/>
          <ac:spMkLst>
            <pc:docMk/>
            <pc:sldMk cId="3307224736" sldId="265"/>
            <ac:spMk id="2" creationId="{1B523372-C653-419F-89C5-AC958F411495}"/>
          </ac:spMkLst>
        </pc:spChg>
        <pc:spChg chg="add mod">
          <ac:chgData name="Анастасия Подоксёнова" userId="7dd924a205e09516" providerId="LiveId" clId="{D34804D8-4FB2-4B30-9ADC-48DD0495D9AE}" dt="2020-05-22T16:56:30.888" v="2696" actId="1076"/>
          <ac:spMkLst>
            <pc:docMk/>
            <pc:sldMk cId="3307224736" sldId="265"/>
            <ac:spMk id="4" creationId="{B1512BE3-0176-4B98-845F-FD69C4BCD95E}"/>
          </ac:spMkLst>
        </pc:spChg>
        <pc:spChg chg="add mod">
          <ac:chgData name="Анастасия Подоксёнова" userId="7dd924a205e09516" providerId="LiveId" clId="{D34804D8-4FB2-4B30-9ADC-48DD0495D9AE}" dt="2020-05-22T16:56:34.705" v="2697" actId="1076"/>
          <ac:spMkLst>
            <pc:docMk/>
            <pc:sldMk cId="3307224736" sldId="265"/>
            <ac:spMk id="8" creationId="{D3608F83-C3E8-43F6-B09F-37A4846FE1D1}"/>
          </ac:spMkLst>
        </pc:spChg>
        <pc:spChg chg="del">
          <ac:chgData name="Анастасия Подоксёнова" userId="7dd924a205e09516" providerId="LiveId" clId="{D34804D8-4FB2-4B30-9ADC-48DD0495D9AE}" dt="2020-05-22T06:30:52.562" v="204" actId="478"/>
          <ac:spMkLst>
            <pc:docMk/>
            <pc:sldMk cId="3307224736" sldId="265"/>
            <ac:spMk id="9" creationId="{683AA0E4-E53F-427B-B700-DF4BF6C0E90C}"/>
          </ac:spMkLst>
        </pc:spChg>
        <pc:spChg chg="del mod">
          <ac:chgData name="Анастасия Подоксёнова" userId="7dd924a205e09516" providerId="LiveId" clId="{D34804D8-4FB2-4B30-9ADC-48DD0495D9AE}" dt="2020-05-22T06:48:55.772" v="460" actId="478"/>
          <ac:spMkLst>
            <pc:docMk/>
            <pc:sldMk cId="3307224736" sldId="265"/>
            <ac:spMk id="10" creationId="{511F0E9F-2569-4C99-B29E-C1A8C536F554}"/>
          </ac:spMkLst>
        </pc:spChg>
        <pc:spChg chg="del">
          <ac:chgData name="Анастасия Подоксёнова" userId="7dd924a205e09516" providerId="LiveId" clId="{D34804D8-4FB2-4B30-9ADC-48DD0495D9AE}" dt="2020-05-22T06:30:56.121" v="207" actId="478"/>
          <ac:spMkLst>
            <pc:docMk/>
            <pc:sldMk cId="3307224736" sldId="265"/>
            <ac:spMk id="11" creationId="{6BAF4A6C-F18D-4402-BAE2-71A3402D2936}"/>
          </ac:spMkLst>
        </pc:spChg>
        <pc:spChg chg="add mod">
          <ac:chgData name="Анастасия Подоксёнова" userId="7dd924a205e09516" providerId="LiveId" clId="{D34804D8-4FB2-4B30-9ADC-48DD0495D9AE}" dt="2020-05-22T09:39:28.675" v="1289" actId="20577"/>
          <ac:spMkLst>
            <pc:docMk/>
            <pc:sldMk cId="3307224736" sldId="265"/>
            <ac:spMk id="13" creationId="{16EF0E8E-B65C-4CD9-B9E5-C40A5D8E19FC}"/>
          </ac:spMkLst>
        </pc:spChg>
        <pc:spChg chg="add mod">
          <ac:chgData name="Анастасия Подоксёнова" userId="7dd924a205e09516" providerId="LiveId" clId="{D34804D8-4FB2-4B30-9ADC-48DD0495D9AE}" dt="2020-05-22T16:56:30.888" v="2696" actId="1076"/>
          <ac:spMkLst>
            <pc:docMk/>
            <pc:sldMk cId="3307224736" sldId="265"/>
            <ac:spMk id="15" creationId="{68C4BDE9-887E-465D-B9CB-51CBFFAB1219}"/>
          </ac:spMkLst>
        </pc:spChg>
        <pc:picChg chg="del">
          <ac:chgData name="Анастасия Подоксёнова" userId="7dd924a205e09516" providerId="LiveId" clId="{D34804D8-4FB2-4B30-9ADC-48DD0495D9AE}" dt="2020-05-22T06:30:56.705" v="208" actId="478"/>
          <ac:picMkLst>
            <pc:docMk/>
            <pc:sldMk cId="3307224736" sldId="265"/>
            <ac:picMk id="7" creationId="{9908936B-6225-4F56-8291-8BAC44418543}"/>
          </ac:picMkLst>
        </pc:picChg>
        <pc:picChg chg="add mod">
          <ac:chgData name="Анастасия Подоксёнова" userId="7dd924a205e09516" providerId="LiveId" clId="{D34804D8-4FB2-4B30-9ADC-48DD0495D9AE}" dt="2020-05-22T16:56:30.888" v="2696" actId="1076"/>
          <ac:picMkLst>
            <pc:docMk/>
            <pc:sldMk cId="3307224736" sldId="265"/>
            <ac:picMk id="12" creationId="{D832F504-41D5-4A02-89FF-50101C6297AF}"/>
          </ac:picMkLst>
        </pc:picChg>
        <pc:picChg chg="add del mod">
          <ac:chgData name="Анастасия Подоксёнова" userId="7dd924a205e09516" providerId="LiveId" clId="{D34804D8-4FB2-4B30-9ADC-48DD0495D9AE}" dt="2020-05-22T06:51:49.755" v="473" actId="478"/>
          <ac:picMkLst>
            <pc:docMk/>
            <pc:sldMk cId="3307224736" sldId="265"/>
            <ac:picMk id="14" creationId="{DF19FA48-E7C5-48B8-BF9E-AC5372480C64}"/>
          </ac:picMkLst>
        </pc:picChg>
        <pc:picChg chg="del">
          <ac:chgData name="Анастасия Подоксёнова" userId="7dd924a205e09516" providerId="LiveId" clId="{D34804D8-4FB2-4B30-9ADC-48DD0495D9AE}" dt="2020-05-22T06:30:53.280" v="205" actId="478"/>
          <ac:picMkLst>
            <pc:docMk/>
            <pc:sldMk cId="3307224736" sldId="265"/>
            <ac:picMk id="1028" creationId="{C1EFA47B-E6D7-4037-92A9-511DF96A5F31}"/>
          </ac:picMkLst>
        </pc:picChg>
        <pc:picChg chg="del">
          <ac:chgData name="Анастасия Подоксёнова" userId="7dd924a205e09516" providerId="LiveId" clId="{D34804D8-4FB2-4B30-9ADC-48DD0495D9AE}" dt="2020-05-22T06:30:50.841" v="203" actId="478"/>
          <ac:picMkLst>
            <pc:docMk/>
            <pc:sldMk cId="3307224736" sldId="265"/>
            <ac:picMk id="1032" creationId="{CE742CCB-F4DA-4A2B-AC63-893947C04B9B}"/>
          </ac:picMkLst>
        </pc:picChg>
        <pc:picChg chg="add mod">
          <ac:chgData name="Анастасия Подоксёнова" userId="7dd924a205e09516" providerId="LiveId" clId="{D34804D8-4FB2-4B30-9ADC-48DD0495D9AE}" dt="2020-05-22T16:56:30.888" v="2696" actId="1076"/>
          <ac:picMkLst>
            <pc:docMk/>
            <pc:sldMk cId="3307224736" sldId="265"/>
            <ac:picMk id="2050" creationId="{67A604AB-A5CD-49E6-A4A6-3A4211E02BAD}"/>
          </ac:picMkLst>
        </pc:picChg>
      </pc:sldChg>
      <pc:sldChg chg="addSp delSp modSp add mod setBg">
        <pc:chgData name="Анастасия Подоксёнова" userId="7dd924a205e09516" providerId="LiveId" clId="{D34804D8-4FB2-4B30-9ADC-48DD0495D9AE}" dt="2020-05-25T08:34:07.468" v="3932" actId="1076"/>
        <pc:sldMkLst>
          <pc:docMk/>
          <pc:sldMk cId="3649849271" sldId="266"/>
        </pc:sldMkLst>
        <pc:spChg chg="mod">
          <ac:chgData name="Анастасия Подоксёнова" userId="7dd924a205e09516" providerId="LiveId" clId="{D34804D8-4FB2-4B30-9ADC-48DD0495D9AE}" dt="2020-05-25T07:40:29.425" v="3068" actId="20577"/>
          <ac:spMkLst>
            <pc:docMk/>
            <pc:sldMk cId="3649849271" sldId="266"/>
            <ac:spMk id="2" creationId="{24ACDD50-29D5-465F-AFFB-D21293576145}"/>
          </ac:spMkLst>
        </pc:spChg>
        <pc:spChg chg="mod">
          <ac:chgData name="Анастасия Подоксёнова" userId="7dd924a205e09516" providerId="LiveId" clId="{D34804D8-4FB2-4B30-9ADC-48DD0495D9AE}" dt="2020-05-25T07:52:48.490" v="3478" actId="20577"/>
          <ac:spMkLst>
            <pc:docMk/>
            <pc:sldMk cId="3649849271" sldId="266"/>
            <ac:spMk id="3" creationId="{487C0F27-1C7B-4DAB-9768-F138EB5C8592}"/>
          </ac:spMkLst>
        </pc:spChg>
        <pc:spChg chg="add mod">
          <ac:chgData name="Анастасия Подоксёнова" userId="7dd924a205e09516" providerId="LiveId" clId="{D34804D8-4FB2-4B30-9ADC-48DD0495D9AE}" dt="2020-05-22T17:01:25.804" v="2880"/>
          <ac:spMkLst>
            <pc:docMk/>
            <pc:sldMk cId="3649849271" sldId="266"/>
            <ac:spMk id="4" creationId="{F900BA68-12D1-4C49-987F-CA9D4E7F4752}"/>
          </ac:spMkLst>
        </pc:spChg>
        <pc:picChg chg="add del mod">
          <ac:chgData name="Анастасия Подоксёнова" userId="7dd924a205e09516" providerId="LiveId" clId="{D34804D8-4FB2-4B30-9ADC-48DD0495D9AE}" dt="2020-05-22T07:18:18.856" v="1012" actId="478"/>
          <ac:picMkLst>
            <pc:docMk/>
            <pc:sldMk cId="3649849271" sldId="266"/>
            <ac:picMk id="9" creationId="{BBC4ECB1-67F6-4EAE-A9E4-C54051571803}"/>
          </ac:picMkLst>
        </pc:picChg>
        <pc:picChg chg="add del mod">
          <ac:chgData name="Анастасия Подоксёнова" userId="7dd924a205e09516" providerId="LiveId" clId="{D34804D8-4FB2-4B30-9ADC-48DD0495D9AE}" dt="2020-05-22T07:18:20.513" v="1013" actId="478"/>
          <ac:picMkLst>
            <pc:docMk/>
            <pc:sldMk cId="3649849271" sldId="266"/>
            <ac:picMk id="10" creationId="{5F881478-04D1-43FF-8D58-87A33BD55559}"/>
          </ac:picMkLst>
        </pc:picChg>
        <pc:picChg chg="add mod">
          <ac:chgData name="Анастасия Подоксёнова" userId="7dd924a205e09516" providerId="LiveId" clId="{D34804D8-4FB2-4B30-9ADC-48DD0495D9AE}" dt="2020-05-25T07:49:28.850" v="3276" actId="14100"/>
          <ac:picMkLst>
            <pc:docMk/>
            <pc:sldMk cId="3649849271" sldId="266"/>
            <ac:picMk id="1026" creationId="{9D680FCC-EE48-42F5-8AC9-E6D246167EDC}"/>
          </ac:picMkLst>
        </pc:picChg>
        <pc:picChg chg="add mod">
          <ac:chgData name="Анастасия Подоксёнова" userId="7dd924a205e09516" providerId="LiveId" clId="{D34804D8-4FB2-4B30-9ADC-48DD0495D9AE}" dt="2020-05-25T07:49:22.339" v="3274" actId="1076"/>
          <ac:picMkLst>
            <pc:docMk/>
            <pc:sldMk cId="3649849271" sldId="266"/>
            <ac:picMk id="1028" creationId="{9BE73639-BA3D-45A8-B0D1-32547741F498}"/>
          </ac:picMkLst>
        </pc:picChg>
        <pc:picChg chg="add mod">
          <ac:chgData name="Анастасия Подоксёнова" userId="7dd924a205e09516" providerId="LiveId" clId="{D34804D8-4FB2-4B30-9ADC-48DD0495D9AE}" dt="2020-05-25T08:34:07.468" v="3932" actId="1076"/>
          <ac:picMkLst>
            <pc:docMk/>
            <pc:sldMk cId="3649849271" sldId="266"/>
            <ac:picMk id="1030" creationId="{0A7DC595-556F-4A13-B292-6CB6ABBCD9BB}"/>
          </ac:picMkLst>
        </pc:picChg>
        <pc:picChg chg="add mod">
          <ac:chgData name="Анастасия Подоксёнова" userId="7dd924a205e09516" providerId="LiveId" clId="{D34804D8-4FB2-4B30-9ADC-48DD0495D9AE}" dt="2020-05-25T08:34:07.468" v="3932" actId="1076"/>
          <ac:picMkLst>
            <pc:docMk/>
            <pc:sldMk cId="3649849271" sldId="266"/>
            <ac:picMk id="1032" creationId="{C6816DB5-DE93-4889-9A50-B8DCAF10ABEF}"/>
          </ac:picMkLst>
        </pc:picChg>
        <pc:picChg chg="del">
          <ac:chgData name="Анастасия Подоксёнова" userId="7dd924a205e09516" providerId="LiveId" clId="{D34804D8-4FB2-4B30-9ADC-48DD0495D9AE}" dt="2020-05-22T07:07:08.900" v="545" actId="478"/>
          <ac:picMkLst>
            <pc:docMk/>
            <pc:sldMk cId="3649849271" sldId="266"/>
            <ac:picMk id="6146" creationId="{74FECB8B-208E-49B3-9B26-3F2CC0F60FC2}"/>
          </ac:picMkLst>
        </pc:picChg>
        <pc:picChg chg="del">
          <ac:chgData name="Анастасия Подоксёнова" userId="7dd924a205e09516" providerId="LiveId" clId="{D34804D8-4FB2-4B30-9ADC-48DD0495D9AE}" dt="2020-05-22T07:07:09.352" v="546" actId="478"/>
          <ac:picMkLst>
            <pc:docMk/>
            <pc:sldMk cId="3649849271" sldId="266"/>
            <ac:picMk id="6148" creationId="{F8A2C2D9-1925-4256-BCEE-F6722E2DC4D4}"/>
          </ac:picMkLst>
        </pc:picChg>
        <pc:picChg chg="del">
          <ac:chgData name="Анастасия Подоксёнова" userId="7dd924a205e09516" providerId="LiveId" clId="{D34804D8-4FB2-4B30-9ADC-48DD0495D9AE}" dt="2020-05-22T07:07:09.759" v="547" actId="478"/>
          <ac:picMkLst>
            <pc:docMk/>
            <pc:sldMk cId="3649849271" sldId="266"/>
            <ac:picMk id="6150" creationId="{622FC684-DA9C-440B-8DAC-159E7FD17D01}"/>
          </ac:picMkLst>
        </pc:picChg>
        <pc:picChg chg="del">
          <ac:chgData name="Анастасия Подоксёнова" userId="7dd924a205e09516" providerId="LiveId" clId="{D34804D8-4FB2-4B30-9ADC-48DD0495D9AE}" dt="2020-05-22T07:07:10.566" v="549" actId="478"/>
          <ac:picMkLst>
            <pc:docMk/>
            <pc:sldMk cId="3649849271" sldId="266"/>
            <ac:picMk id="6152" creationId="{4013CC62-E4DC-44E9-9B09-2463C0C12EE3}"/>
          </ac:picMkLst>
        </pc:picChg>
        <pc:picChg chg="del">
          <ac:chgData name="Анастасия Подоксёнова" userId="7dd924a205e09516" providerId="LiveId" clId="{D34804D8-4FB2-4B30-9ADC-48DD0495D9AE}" dt="2020-05-22T07:07:10.150" v="548" actId="478"/>
          <ac:picMkLst>
            <pc:docMk/>
            <pc:sldMk cId="3649849271" sldId="266"/>
            <ac:picMk id="6154" creationId="{0B4A2E22-3AE1-42E6-A720-1277C1BBD27F}"/>
          </ac:picMkLst>
        </pc:picChg>
      </pc:sldChg>
      <pc:sldChg chg="addSp delSp modSp add mod setBg">
        <pc:chgData name="Анастасия Подоксёнова" userId="7dd924a205e09516" providerId="LiveId" clId="{D34804D8-4FB2-4B30-9ADC-48DD0495D9AE}" dt="2020-05-25T08:36:23.297" v="3948" actId="478"/>
        <pc:sldMkLst>
          <pc:docMk/>
          <pc:sldMk cId="1581193068" sldId="267"/>
        </pc:sldMkLst>
        <pc:spChg chg="add del">
          <ac:chgData name="Анастасия Подоксёнова" userId="7dd924a205e09516" providerId="LiveId" clId="{D34804D8-4FB2-4B30-9ADC-48DD0495D9AE}" dt="2020-05-25T08:36:23.297" v="3948" actId="478"/>
          <ac:spMkLst>
            <pc:docMk/>
            <pc:sldMk cId="1581193068" sldId="267"/>
            <ac:spMk id="2" creationId="{9A8F1023-367A-4851-907C-31FEFD70BF1E}"/>
          </ac:spMkLst>
        </pc:spChg>
        <pc:spChg chg="add del mod">
          <ac:chgData name="Анастасия Подоксёнова" userId="7dd924a205e09516" providerId="LiveId" clId="{D34804D8-4FB2-4B30-9ADC-48DD0495D9AE}" dt="2020-05-25T08:04:39.101" v="3619" actId="478"/>
          <ac:spMkLst>
            <pc:docMk/>
            <pc:sldMk cId="1581193068" sldId="267"/>
            <ac:spMk id="3" creationId="{062D68EB-2AEC-4F60-95B2-005B0B16B1F0}"/>
          </ac:spMkLst>
        </pc:spChg>
        <pc:spChg chg="add del mod">
          <ac:chgData name="Анастасия Подоксёнова" userId="7dd924a205e09516" providerId="LiveId" clId="{D34804D8-4FB2-4B30-9ADC-48DD0495D9AE}" dt="2020-05-25T08:36:23.297" v="3948" actId="478"/>
          <ac:spMkLst>
            <pc:docMk/>
            <pc:sldMk cId="1581193068" sldId="267"/>
            <ac:spMk id="5" creationId="{14E8216C-A8E8-4D88-BA5B-D3F7147DAF11}"/>
          </ac:spMkLst>
        </pc:spChg>
        <pc:spChg chg="del">
          <ac:chgData name="Анастасия Подоксёнова" userId="7dd924a205e09516" providerId="LiveId" clId="{D34804D8-4FB2-4B30-9ADC-48DD0495D9AE}" dt="2020-05-22T16:43:28.816" v="2152" actId="478"/>
          <ac:spMkLst>
            <pc:docMk/>
            <pc:sldMk cId="1581193068" sldId="267"/>
            <ac:spMk id="6" creationId="{F6482AF1-C23A-48CA-9DE9-BBB9CAA0BDD9}"/>
          </ac:spMkLst>
        </pc:spChg>
        <pc:spChg chg="mod">
          <ac:chgData name="Анастасия Подоксёнова" userId="7dd924a205e09516" providerId="LiveId" clId="{D34804D8-4FB2-4B30-9ADC-48DD0495D9AE}" dt="2020-05-25T08:30:03.675" v="3687" actId="1076"/>
          <ac:spMkLst>
            <pc:docMk/>
            <pc:sldMk cId="1581193068" sldId="267"/>
            <ac:spMk id="7" creationId="{A2E78164-DDAC-41FC-9C54-0851FA32118D}"/>
          </ac:spMkLst>
        </pc:spChg>
        <pc:spChg chg="del">
          <ac:chgData name="Анастасия Подоксёнова" userId="7dd924a205e09516" providerId="LiveId" clId="{D34804D8-4FB2-4B30-9ADC-48DD0495D9AE}" dt="2020-05-22T16:43:32.777" v="2157" actId="478"/>
          <ac:spMkLst>
            <pc:docMk/>
            <pc:sldMk cId="1581193068" sldId="267"/>
            <ac:spMk id="8" creationId="{2D948CE1-50E1-43A6-B638-DB953DB2FCFB}"/>
          </ac:spMkLst>
        </pc:spChg>
        <pc:spChg chg="del">
          <ac:chgData name="Анастасия Подоксёнова" userId="7dd924a205e09516" providerId="LiveId" clId="{D34804D8-4FB2-4B30-9ADC-48DD0495D9AE}" dt="2020-05-22T16:43:31.129" v="2155" actId="478"/>
          <ac:spMkLst>
            <pc:docMk/>
            <pc:sldMk cId="1581193068" sldId="267"/>
            <ac:spMk id="9" creationId="{6FC362C3-FFA4-4F32-A0F2-D58BEB274293}"/>
          </ac:spMkLst>
        </pc:spChg>
        <pc:spChg chg="del">
          <ac:chgData name="Анастасия Подоксёнова" userId="7dd924a205e09516" providerId="LiveId" clId="{D34804D8-4FB2-4B30-9ADC-48DD0495D9AE}" dt="2020-05-22T16:43:33.539" v="2158" actId="478"/>
          <ac:spMkLst>
            <pc:docMk/>
            <pc:sldMk cId="1581193068" sldId="267"/>
            <ac:spMk id="10" creationId="{3E6C3EBF-1975-4083-9748-5909339CD296}"/>
          </ac:spMkLst>
        </pc:spChg>
        <pc:spChg chg="del mod">
          <ac:chgData name="Анастасия Подоксёнова" userId="7dd924a205e09516" providerId="LiveId" clId="{D34804D8-4FB2-4B30-9ADC-48DD0495D9AE}" dt="2020-05-22T16:43:30.322" v="2154" actId="478"/>
          <ac:spMkLst>
            <pc:docMk/>
            <pc:sldMk cId="1581193068" sldId="267"/>
            <ac:spMk id="11" creationId="{7FCE0E6E-2282-4E0D-B6F8-3E76C18034E6}"/>
          </ac:spMkLst>
        </pc:spChg>
        <pc:spChg chg="del">
          <ac:chgData name="Анастасия Подоксёнова" userId="7dd924a205e09516" providerId="LiveId" clId="{D34804D8-4FB2-4B30-9ADC-48DD0495D9AE}" dt="2020-05-22T16:43:34.032" v="2159" actId="478"/>
          <ac:spMkLst>
            <pc:docMk/>
            <pc:sldMk cId="1581193068" sldId="267"/>
            <ac:spMk id="12" creationId="{767EB136-CEE5-4508-8BAD-D73D617DC607}"/>
          </ac:spMkLst>
        </pc:spChg>
        <pc:spChg chg="del">
          <ac:chgData name="Анастасия Подоксёнова" userId="7dd924a205e09516" providerId="LiveId" clId="{D34804D8-4FB2-4B30-9ADC-48DD0495D9AE}" dt="2020-05-22T16:43:27.793" v="2150" actId="478"/>
          <ac:spMkLst>
            <pc:docMk/>
            <pc:sldMk cId="1581193068" sldId="267"/>
            <ac:spMk id="13" creationId="{B89701D9-77D4-4458-BEC2-F5D6D83DC162}"/>
          </ac:spMkLst>
        </pc:spChg>
        <pc:spChg chg="del">
          <ac:chgData name="Анастасия Подоксёнова" userId="7dd924a205e09516" providerId="LiveId" clId="{D34804D8-4FB2-4B30-9ADC-48DD0495D9AE}" dt="2020-05-22T16:43:32.376" v="2156" actId="478"/>
          <ac:spMkLst>
            <pc:docMk/>
            <pc:sldMk cId="1581193068" sldId="267"/>
            <ac:spMk id="15" creationId="{08F6671E-5A07-4A35-86A1-1031A36551AC}"/>
          </ac:spMkLst>
        </pc:spChg>
        <pc:spChg chg="del">
          <ac:chgData name="Анастасия Подоксёнова" userId="7dd924a205e09516" providerId="LiveId" clId="{D34804D8-4FB2-4B30-9ADC-48DD0495D9AE}" dt="2020-05-22T16:43:28.289" v="2151" actId="478"/>
          <ac:spMkLst>
            <pc:docMk/>
            <pc:sldMk cId="1581193068" sldId="267"/>
            <ac:spMk id="16" creationId="{54004B63-3069-414F-87A4-CB35D6DF94C1}"/>
          </ac:spMkLst>
        </pc:spChg>
        <pc:spChg chg="add mod">
          <ac:chgData name="Анастасия Подоксёнова" userId="7dd924a205e09516" providerId="LiveId" clId="{D34804D8-4FB2-4B30-9ADC-48DD0495D9AE}" dt="2020-05-22T16:57:24.960" v="2769" actId="20577"/>
          <ac:spMkLst>
            <pc:docMk/>
            <pc:sldMk cId="1581193068" sldId="267"/>
            <ac:spMk id="18" creationId="{94A93C2B-D14C-4CD6-A38D-34C7E90EBF2D}"/>
          </ac:spMkLst>
        </pc:spChg>
        <pc:spChg chg="add del mod">
          <ac:chgData name="Анастасия Подоксёнова" userId="7dd924a205e09516" providerId="LiveId" clId="{D34804D8-4FB2-4B30-9ADC-48DD0495D9AE}" dt="2020-05-25T08:04:38.272" v="3618" actId="478"/>
          <ac:spMkLst>
            <pc:docMk/>
            <pc:sldMk cId="1581193068" sldId="267"/>
            <ac:spMk id="19" creationId="{65925AD7-AD67-4093-8281-B9473F732303}"/>
          </ac:spMkLst>
        </pc:spChg>
        <pc:spChg chg="add del mod">
          <ac:chgData name="Анастасия Подоксёнова" userId="7dd924a205e09516" providerId="LiveId" clId="{D34804D8-4FB2-4B30-9ADC-48DD0495D9AE}" dt="2020-05-25T08:04:37.809" v="3617" actId="478"/>
          <ac:spMkLst>
            <pc:docMk/>
            <pc:sldMk cId="1581193068" sldId="267"/>
            <ac:spMk id="20" creationId="{C7410D44-F580-4737-8A5B-958AE491CC44}"/>
          </ac:spMkLst>
        </pc:spChg>
        <pc:spChg chg="add del mod">
          <ac:chgData name="Анастасия Подоксёнова" userId="7dd924a205e09516" providerId="LiveId" clId="{D34804D8-4FB2-4B30-9ADC-48DD0495D9AE}" dt="2020-05-25T08:04:37.008" v="3616" actId="478"/>
          <ac:spMkLst>
            <pc:docMk/>
            <pc:sldMk cId="1581193068" sldId="267"/>
            <ac:spMk id="21" creationId="{3DBE3779-6988-47DA-B2F0-1879F1ED3D60}"/>
          </ac:spMkLst>
        </pc:spChg>
        <pc:picChg chg="add del mod">
          <ac:chgData name="Анастасия Подоксёнова" userId="7dd924a205e09516" providerId="LiveId" clId="{D34804D8-4FB2-4B30-9ADC-48DD0495D9AE}" dt="2020-05-22T16:50:04.876" v="2504" actId="478"/>
          <ac:picMkLst>
            <pc:docMk/>
            <pc:sldMk cId="1581193068" sldId="267"/>
            <ac:picMk id="14" creationId="{7DCE8F33-90B0-4EA4-A1D6-F99B131EB7AB}"/>
          </ac:picMkLst>
        </pc:picChg>
        <pc:picChg chg="add del mod">
          <ac:chgData name="Анастасия Подоксёнова" userId="7dd924a205e09516" providerId="LiveId" clId="{D34804D8-4FB2-4B30-9ADC-48DD0495D9AE}" dt="2020-05-22T16:50:05.386" v="2505" actId="478"/>
          <ac:picMkLst>
            <pc:docMk/>
            <pc:sldMk cId="1581193068" sldId="267"/>
            <ac:picMk id="17" creationId="{855E4923-3AB5-4D4A-A52F-DF537F6C50BD}"/>
          </ac:picMkLst>
        </pc:picChg>
        <pc:picChg chg="del">
          <ac:chgData name="Анастасия Подоксёнова" userId="7dd924a205e09516" providerId="LiveId" clId="{D34804D8-4FB2-4B30-9ADC-48DD0495D9AE}" dt="2020-05-22T16:43:26.153" v="2149" actId="478"/>
          <ac:picMkLst>
            <pc:docMk/>
            <pc:sldMk cId="1581193068" sldId="267"/>
            <ac:picMk id="2050" creationId="{6AC628E9-A076-4C7F-BB7B-3443BA8EA960}"/>
          </ac:picMkLst>
        </pc:picChg>
        <pc:picChg chg="add del mod">
          <ac:chgData name="Анастасия Подоксёнова" userId="7dd924a205e09516" providerId="LiveId" clId="{D34804D8-4FB2-4B30-9ADC-48DD0495D9AE}" dt="2020-05-25T08:03:29.676" v="3599" actId="478"/>
          <ac:picMkLst>
            <pc:docMk/>
            <pc:sldMk cId="1581193068" sldId="267"/>
            <ac:picMk id="2050" creationId="{BA31C6AF-9F04-4D8F-A1C8-B14C57BD319E}"/>
          </ac:picMkLst>
        </pc:picChg>
        <pc:picChg chg="add mod">
          <ac:chgData name="Анастасия Подоксёнова" userId="7dd924a205e09516" providerId="LiveId" clId="{D34804D8-4FB2-4B30-9ADC-48DD0495D9AE}" dt="2020-05-25T08:31:05.163" v="3699" actId="1076"/>
          <ac:picMkLst>
            <pc:docMk/>
            <pc:sldMk cId="1581193068" sldId="267"/>
            <ac:picMk id="2052" creationId="{E243FFE4-86C0-4F2A-BC8A-8FCBCE97B577}"/>
          </ac:picMkLst>
        </pc:picChg>
        <pc:picChg chg="add mod">
          <ac:chgData name="Анастасия Подоксёнова" userId="7dd924a205e09516" providerId="LiveId" clId="{D34804D8-4FB2-4B30-9ADC-48DD0495D9AE}" dt="2020-05-25T08:36:22.102" v="3946" actId="1076"/>
          <ac:picMkLst>
            <pc:docMk/>
            <pc:sldMk cId="1581193068" sldId="267"/>
            <ac:picMk id="2054" creationId="{AE4A750A-6DFB-4385-9E25-46EF9D93F277}"/>
          </ac:picMkLst>
        </pc:picChg>
        <pc:picChg chg="add mod">
          <ac:chgData name="Анастасия Подоксёнова" userId="7dd924a205e09516" providerId="LiveId" clId="{D34804D8-4FB2-4B30-9ADC-48DD0495D9AE}" dt="2020-05-25T08:31:01.393" v="3698" actId="1076"/>
          <ac:picMkLst>
            <pc:docMk/>
            <pc:sldMk cId="1581193068" sldId="267"/>
            <ac:picMk id="2056" creationId="{9082EAE5-34AF-48F0-8C33-94E1451AC9A1}"/>
          </ac:picMkLst>
        </pc:picChg>
        <pc:picChg chg="add mod">
          <ac:chgData name="Анастасия Подоксёнова" userId="7dd924a205e09516" providerId="LiveId" clId="{D34804D8-4FB2-4B30-9ADC-48DD0495D9AE}" dt="2020-05-25T08:30:12.066" v="3689" actId="732"/>
          <ac:picMkLst>
            <pc:docMk/>
            <pc:sldMk cId="1581193068" sldId="267"/>
            <ac:picMk id="2058" creationId="{8EE6C538-9242-4574-959A-AD292530BEC8}"/>
          </ac:picMkLst>
        </pc:picChg>
        <pc:picChg chg="add mod">
          <ac:chgData name="Анастасия Подоксёнова" userId="7dd924a205e09516" providerId="LiveId" clId="{D34804D8-4FB2-4B30-9ADC-48DD0495D9AE}" dt="2020-05-25T08:30:28.614" v="3691" actId="1076"/>
          <ac:picMkLst>
            <pc:docMk/>
            <pc:sldMk cId="1581193068" sldId="267"/>
            <ac:picMk id="2060" creationId="{695D5204-D8FC-4388-8AD4-E2553E09E003}"/>
          </ac:picMkLst>
        </pc:picChg>
        <pc:picChg chg="add mod">
          <ac:chgData name="Анастасия Подоксёнова" userId="7dd924a205e09516" providerId="LiveId" clId="{D34804D8-4FB2-4B30-9ADC-48DD0495D9AE}" dt="2020-05-25T08:28:33.401" v="3662" actId="1076"/>
          <ac:picMkLst>
            <pc:docMk/>
            <pc:sldMk cId="1581193068" sldId="267"/>
            <ac:picMk id="2062" creationId="{6D1999F2-9784-408C-B0DD-D8E98CABACAB}"/>
          </ac:picMkLst>
        </pc:picChg>
        <pc:picChg chg="add mod">
          <ac:chgData name="Анастасия Подоксёнова" userId="7dd924a205e09516" providerId="LiveId" clId="{D34804D8-4FB2-4B30-9ADC-48DD0495D9AE}" dt="2020-05-25T08:30:31.131" v="3692" actId="1076"/>
          <ac:picMkLst>
            <pc:docMk/>
            <pc:sldMk cId="1581193068" sldId="267"/>
            <ac:picMk id="2064" creationId="{E1ABCE62-31CB-4946-B2A2-F21FFED20FD7}"/>
          </ac:picMkLst>
        </pc:picChg>
      </pc:sldChg>
      <pc:sldChg chg="addSp delSp modSp new mod setBg">
        <pc:chgData name="Анастасия Подоксёнова" userId="7dd924a205e09516" providerId="LiveId" clId="{D34804D8-4FB2-4B30-9ADC-48DD0495D9AE}" dt="2020-05-25T08:38:28.575" v="3960" actId="20577"/>
        <pc:sldMkLst>
          <pc:docMk/>
          <pc:sldMk cId="753221707" sldId="268"/>
        </pc:sldMkLst>
        <pc:spChg chg="mod">
          <ac:chgData name="Анастасия Подоксёнова" userId="7dd924a205e09516" providerId="LiveId" clId="{D34804D8-4FB2-4B30-9ADC-48DD0495D9AE}" dt="2020-05-22T17:09:32.116" v="3046" actId="13822"/>
          <ac:spMkLst>
            <pc:docMk/>
            <pc:sldMk cId="753221707" sldId="268"/>
            <ac:spMk id="2" creationId="{0C249F51-01CB-4841-9C4B-8C0758DF9EFF}"/>
          </ac:spMkLst>
        </pc:spChg>
        <pc:spChg chg="mod">
          <ac:chgData name="Анастасия Подоксёнова" userId="7dd924a205e09516" providerId="LiveId" clId="{D34804D8-4FB2-4B30-9ADC-48DD0495D9AE}" dt="2020-05-25T08:38:28.575" v="3960" actId="20577"/>
          <ac:spMkLst>
            <pc:docMk/>
            <pc:sldMk cId="753221707" sldId="268"/>
            <ac:spMk id="3" creationId="{89B2296D-86FE-42F3-9E50-C0F80F949D6D}"/>
          </ac:spMkLst>
        </pc:spChg>
        <pc:picChg chg="add del mod">
          <ac:chgData name="Анастасия Подоксёнова" userId="7dd924a205e09516" providerId="LiveId" clId="{D34804D8-4FB2-4B30-9ADC-48DD0495D9AE}" dt="2020-05-25T08:38:23.341" v="3956" actId="478"/>
          <ac:picMkLst>
            <pc:docMk/>
            <pc:sldMk cId="753221707" sldId="268"/>
            <ac:picMk id="4" creationId="{C4657FC8-E773-430C-8DDD-CE07285E72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009D7-83B1-436C-BB78-67D186FBB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5412A8-B1A3-4444-9EDE-22F2FB6D6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49A58F-CDAE-4662-A75B-A9DA684F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69B1E4-2D41-45E7-83CD-55E58327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BD0FD4-AED1-4DEE-88D0-F31166AD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0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47529-F131-4698-B3E1-F0E4B4D3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21032A-D4DB-467E-B680-C8911E97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0E4604-12B7-4A64-86BC-CF3C08DF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D6D7D3-58FA-427D-9E25-4F70EE5F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D69D5A-855A-4279-A7E6-3C02C656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D92E53-7768-47E7-9244-75120BD0D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92DF95-5BF9-4D48-9A1F-E7D77DBDD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F0918C-54C2-4DF5-AE02-CA0140F5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D8882C-BCD5-4D7E-9BD7-C67D4C9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AF8DE0-EB67-42EE-A628-3481ED0A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40677-26F8-4319-B4B0-D9BEDA44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1F5F14-531C-4F74-B259-4F4EDB00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93D0EA-09D9-4F38-BB66-8C104756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BC8B91-5B91-4535-B44B-10461FDE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F62E02-EF6C-4E24-9F01-C7256F99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DA672C-8401-4086-AE02-533F26CA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A39786-1000-41B9-BA71-79FDCD44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1F2B55-911B-4FA4-AA36-1EE93E25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ED1DA6-1F73-486E-9A0C-2EBF43A9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942818-5CAC-42F9-9D14-3CD3AEA2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F2C0D-217E-4234-9CCD-034D697E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990D9B-2D91-47BA-8B1A-2738DEDD8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103414-FBC4-4A9E-A0E1-34BBB1C43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31A555-B6BB-43CB-BA45-3F52E127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33572B-2FD3-4259-9756-55C89E42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391C85-ACDB-45EB-A873-CC0C1D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4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0D895-EC77-4CBD-9A1A-5E4325B0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50E76A-8A47-4319-9807-8CD24D43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D070F2-FF63-4EB9-80A4-1D5A9356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FBDBBF-DFD8-4550-AE97-47C60393A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20A28D3-55CA-44DC-ABB4-11D168D95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E22454C-BFD0-4F20-9922-0F2BB7B3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5E2184-0E47-4453-B5A0-EA952D06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8AEF37-29B1-4547-859F-911BD82C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C4826-A4BB-4F09-A5D7-DA62B975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69E5349-DE54-4384-87C2-A8F8A136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C6638D-D1B3-47A1-86A0-60AB6608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A6BF87-60A6-4C7E-8206-25AAEBD1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05E2DD7-3C8A-4414-94F0-54DEB68E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B9818FE-C59E-4E55-A4F6-564E61F4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FC596B-96F4-4810-A28D-8145D67C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C16BD-417F-483A-8FB7-8BD0031E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4CB024-176F-4466-91BA-53B23D38D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F4B9D1-579F-4678-A5DD-41D2EE376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296ADF-28B6-4F7A-BF73-FFB091D8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A85D67-879A-4F4E-96EB-26CFD6ED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CEDE4D-DDBD-4F26-927B-B7826B30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53D964-538C-4DA0-99B3-27EB10CF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EBB192-EF06-4271-9501-E3DE1533A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1079A-1A70-4F23-96A9-4206ECB6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22DC58-950C-479A-9E6C-CA2CB637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5ECE77-6DC8-4F7D-A4B6-1C36942D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009E3D-9B71-40E5-B2EA-5FEAE280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3A3A9-05ED-48BE-A266-D632F3CF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4317DA-9981-4B73-9652-887411FD1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828209-6EEB-412D-88CA-684F512A4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D3D6-CE6A-490A-BDAD-C6F03FFE63D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A4515F-D632-44B2-9FE3-605272747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9743A-091C-473D-9E99-8BF18B3F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0FFD-28E8-4612-86FF-F8E3CC4A5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C5D9DA-981D-4349-B573-DB2B7991FD5F}"/>
              </a:ext>
            </a:extLst>
          </p:cNvPr>
          <p:cNvSpPr/>
          <p:nvPr/>
        </p:nvSpPr>
        <p:spPr>
          <a:xfrm>
            <a:off x="0" y="414784"/>
            <a:ext cx="9874819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Природа и </a:t>
            </a:r>
            <a:r>
              <a:rPr lang="ru-RU" sz="7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город</a:t>
            </a:r>
          </a:p>
          <a:p>
            <a:pPr algn="ctr"/>
            <a:endParaRPr lang="ru-RU" sz="7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  <a:p>
            <a:pPr algn="ctr"/>
            <a:endParaRPr lang="ru-RU" sz="7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  <a:p>
            <a:pPr algn="ctr"/>
            <a:endParaRPr lang="ru-RU" sz="7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  <a:p>
            <a:pPr algn="ctr"/>
            <a:endParaRPr lang="ru-RU" sz="7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  <a:p>
            <a:pPr algn="ctr"/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Путешествие команды 5р класса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8FDEBF97-37B0-4B19-B56F-C48459F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79" y="4565099"/>
            <a:ext cx="3215911" cy="214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E3883-4F7D-4F2E-B7B0-8F67655F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71" y="100697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Пермь – город на Каме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76CAF7-694D-400A-9791-86A9542B8C2D}"/>
              </a:ext>
            </a:extLst>
          </p:cNvPr>
          <p:cNvSpPr/>
          <p:nvPr/>
        </p:nvSpPr>
        <p:spPr>
          <a:xfrm>
            <a:off x="8735415" y="1169068"/>
            <a:ext cx="3311371" cy="482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Город Пермь зародился в междуречье Камы и Егошихи. Дальнейшее развитие города происходило вдоль реки Камы.</a:t>
            </a:r>
          </a:p>
          <a:p>
            <a:pPr algn="ctr"/>
            <a:r>
              <a:rPr lang="ru-RU" sz="2000" b="1" dirty="0"/>
              <a:t>Река Кама - исторически</a:t>
            </a:r>
          </a:p>
          <a:p>
            <a:pPr algn="ctr"/>
            <a:r>
              <a:rPr lang="ru-RU" sz="2000" b="1" dirty="0"/>
              <a:t>градообразующая ось Перми, поэтому город Пермь имеет вытянутую форму. Вдоль камских берегов город вытянулся на 70 км, по протяженности уступая только Санкт-Петербургу и Сочи.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FDA8239F-4E4F-4D04-9DE8-36C69993C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/>
          <a:stretch/>
        </p:blipFill>
        <p:spPr bwMode="auto">
          <a:xfrm>
            <a:off x="240747" y="100697"/>
            <a:ext cx="3495152" cy="2415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61EB50E-23C9-491C-8069-1F3B20CF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0" y="1904192"/>
            <a:ext cx="4460942" cy="346169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42A62A-368A-4D89-85E4-2C2EDA70EEA6}"/>
              </a:ext>
            </a:extLst>
          </p:cNvPr>
          <p:cNvSpPr txBox="1"/>
          <p:nvPr/>
        </p:nvSpPr>
        <p:spPr>
          <a:xfrm>
            <a:off x="175311" y="5649517"/>
            <a:ext cx="44709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Выполнили учащиеся 5 Р класса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/>
              <a:t>Зубова Кристина</a:t>
            </a:r>
            <a:r>
              <a:rPr lang="ru-RU" b="1" dirty="0" smtClean="0"/>
              <a:t>, </a:t>
            </a:r>
            <a:r>
              <a:rPr lang="ru-RU" b="1" dirty="0"/>
              <a:t>Голдобина Юлия, </a:t>
            </a:r>
            <a:r>
              <a:rPr lang="ru-RU" b="1" dirty="0" err="1"/>
              <a:t>Субачева</a:t>
            </a:r>
            <a:r>
              <a:rPr lang="ru-RU" b="1" dirty="0"/>
              <a:t> Василиса, Федотова Виктория</a:t>
            </a:r>
          </a:p>
        </p:txBody>
      </p:sp>
    </p:spTree>
    <p:extLst>
      <p:ext uri="{BB962C8B-B14F-4D97-AF65-F5344CB8AC3E}">
        <p14:creationId xmlns:p14="http://schemas.microsoft.com/office/powerpoint/2010/main" val="74840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F1023-367A-4851-907C-31FEFD7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33" y="147913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У Перми два берега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2E78164-DDAC-41FC-9C54-0851FA32118D}"/>
              </a:ext>
            </a:extLst>
          </p:cNvPr>
          <p:cNvSpPr/>
          <p:nvPr/>
        </p:nvSpPr>
        <p:spPr>
          <a:xfrm>
            <a:off x="8531570" y="1473476"/>
            <a:ext cx="3311371" cy="4571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Город Пермь расположен по двум берегам реки Камы. Каждый берег вносит свой вклад в облик города: первичная густая растительность правого берега, и плотная застройка левого берега с вторичными зелеными насаждениями – создают такой родной для каждого пермяка вид.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AC628E9-A076-4C7F-BB7B-3443BA8E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76" y="1169178"/>
            <a:ext cx="6499547" cy="3793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F6482AF1-C23A-48CA-9DE9-BBB9CAA0BDD9}"/>
              </a:ext>
            </a:extLst>
          </p:cNvPr>
          <p:cNvSpPr/>
          <p:nvPr/>
        </p:nvSpPr>
        <p:spPr>
          <a:xfrm rot="3690772">
            <a:off x="4003634" y="2570143"/>
            <a:ext cx="150920" cy="550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948CE1-50E1-43A6-B638-DB953DB2FCFB}"/>
              </a:ext>
            </a:extLst>
          </p:cNvPr>
          <p:cNvSpPr/>
          <p:nvPr/>
        </p:nvSpPr>
        <p:spPr>
          <a:xfrm>
            <a:off x="829322" y="5045023"/>
            <a:ext cx="649954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3E6C3EBF-1975-4083-9748-5909339CD296}"/>
              </a:ext>
            </a:extLst>
          </p:cNvPr>
          <p:cNvSpPr/>
          <p:nvPr/>
        </p:nvSpPr>
        <p:spPr>
          <a:xfrm rot="5400000">
            <a:off x="1161495" y="4947365"/>
            <a:ext cx="150920" cy="550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C362C3-FFA4-4F32-A0F2-D58BEB274293}"/>
              </a:ext>
            </a:extLst>
          </p:cNvPr>
          <p:cNvSpPr txBox="1"/>
          <p:nvPr/>
        </p:nvSpPr>
        <p:spPr>
          <a:xfrm>
            <a:off x="1593671" y="5045022"/>
            <a:ext cx="34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Направление течения реки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FCE0E6E-2282-4E0D-B6F8-3E76C18034E6}"/>
              </a:ext>
            </a:extLst>
          </p:cNvPr>
          <p:cNvSpPr/>
          <p:nvPr/>
        </p:nvSpPr>
        <p:spPr>
          <a:xfrm>
            <a:off x="2014890" y="2216148"/>
            <a:ext cx="2313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Правый берег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89701D9-77D4-4458-BEC2-F5D6D83DC162}"/>
              </a:ext>
            </a:extLst>
          </p:cNvPr>
          <p:cNvSpPr/>
          <p:nvPr/>
        </p:nvSpPr>
        <p:spPr>
          <a:xfrm>
            <a:off x="3391945" y="3524715"/>
            <a:ext cx="2127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Левый берег</a:t>
            </a:r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767EB136-CEE5-4508-8BAD-D73D617DC607}"/>
              </a:ext>
            </a:extLst>
          </p:cNvPr>
          <p:cNvSpPr/>
          <p:nvPr/>
        </p:nvSpPr>
        <p:spPr>
          <a:xfrm>
            <a:off x="1136341" y="5400124"/>
            <a:ext cx="213064" cy="2219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F6671E-5A07-4A35-86A1-1031A36551AC}"/>
              </a:ext>
            </a:extLst>
          </p:cNvPr>
          <p:cNvSpPr txBox="1"/>
          <p:nvPr/>
        </p:nvSpPr>
        <p:spPr>
          <a:xfrm>
            <a:off x="1580774" y="5437399"/>
            <a:ext cx="34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Место образования </a:t>
            </a:r>
            <a:r>
              <a:rPr lang="ru-RU" dirty="0" err="1"/>
              <a:t>г.Пермь</a:t>
            </a:r>
            <a:endParaRPr lang="ru-RU" dirty="0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xmlns="" id="{54004B63-3069-414F-87A4-CB35D6DF94C1}"/>
              </a:ext>
            </a:extLst>
          </p:cNvPr>
          <p:cNvSpPr/>
          <p:nvPr/>
        </p:nvSpPr>
        <p:spPr>
          <a:xfrm>
            <a:off x="4079094" y="2897055"/>
            <a:ext cx="213064" cy="2219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xmlns="" id="{8B633BCF-4932-48F6-A5DE-CA390E70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69" y="4668820"/>
            <a:ext cx="3395210" cy="190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60D7AE78-75D1-425E-969E-084945B4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792" y="213171"/>
            <a:ext cx="2967178" cy="197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42A62A-368A-4D89-85E4-2C2EDA70EEA6}"/>
              </a:ext>
            </a:extLst>
          </p:cNvPr>
          <p:cNvSpPr txBox="1"/>
          <p:nvPr/>
        </p:nvSpPr>
        <p:spPr>
          <a:xfrm>
            <a:off x="4796" y="5885777"/>
            <a:ext cx="44709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Выполнили учащиеся 5 Р класса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/>
              <a:t>Зубова Кристина</a:t>
            </a:r>
            <a:r>
              <a:rPr lang="ru-RU" b="1" dirty="0" smtClean="0"/>
              <a:t>, </a:t>
            </a:r>
            <a:r>
              <a:rPr lang="ru-RU" b="1" dirty="0"/>
              <a:t>Голдобина Юлия, </a:t>
            </a:r>
            <a:r>
              <a:rPr lang="ru-RU" b="1" dirty="0" err="1"/>
              <a:t>Субачева</a:t>
            </a:r>
            <a:r>
              <a:rPr lang="ru-RU" b="1" dirty="0"/>
              <a:t> Василиса, Федотова Виктория</a:t>
            </a:r>
          </a:p>
        </p:txBody>
      </p:sp>
    </p:spTree>
    <p:extLst>
      <p:ext uri="{BB962C8B-B14F-4D97-AF65-F5344CB8AC3E}">
        <p14:creationId xmlns:p14="http://schemas.microsoft.com/office/powerpoint/2010/main" val="24309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F1023-367A-4851-907C-31FEFD7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72" y="-54741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У Перми два берега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2E78164-DDAC-41FC-9C54-0851FA32118D}"/>
              </a:ext>
            </a:extLst>
          </p:cNvPr>
          <p:cNvSpPr/>
          <p:nvPr/>
        </p:nvSpPr>
        <p:spPr>
          <a:xfrm>
            <a:off x="8734494" y="868947"/>
            <a:ext cx="3311371" cy="5792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Днём основания города Перми считается дата строительства </a:t>
            </a:r>
            <a:r>
              <a:rPr lang="ru-RU" sz="2000" b="1" dirty="0" err="1"/>
              <a:t>Егошихинского</a:t>
            </a:r>
            <a:r>
              <a:rPr lang="ru-RU" sz="2000" b="1" dirty="0"/>
              <a:t> медеплавильного завода 4 мая 1723 года на левом берегу реки Кама. Присоединение правого берега началось с 1941 года, где был образован Кировский район и присоединен к городу Молотов (Пермь).</a:t>
            </a:r>
          </a:p>
          <a:p>
            <a:pPr algn="ctr"/>
            <a:r>
              <a:rPr lang="ru-RU" sz="2000" b="1" dirty="0"/>
              <a:t>Размещение города на двух берегах повлекло за сбой строительство мостов между берегами, что является узнаваемой чертой нашего города.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243FFE4-86C0-4F2A-BC8A-8FCBCE97B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" t="5649" r="1409" b="7335"/>
          <a:stretch/>
        </p:blipFill>
        <p:spPr bwMode="auto">
          <a:xfrm>
            <a:off x="3407612" y="4181120"/>
            <a:ext cx="2176392" cy="143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AE4A750A-6DFB-4385-9E25-46EF9D93F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2157" r="1548" b="6149"/>
          <a:stretch/>
        </p:blipFill>
        <p:spPr bwMode="auto">
          <a:xfrm>
            <a:off x="6096000" y="2042680"/>
            <a:ext cx="2364420" cy="167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8EE6C538-9242-4574-959A-AD292530B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 bwMode="auto">
          <a:xfrm>
            <a:off x="5896916" y="3944604"/>
            <a:ext cx="2563504" cy="167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695D5204-D8FC-4388-8AD4-E2553E09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6" y="3944603"/>
            <a:ext cx="2766604" cy="167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6D1999F2-9784-408C-B0DD-D8E98CAB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4" y="301627"/>
            <a:ext cx="2766604" cy="155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E1ABCE62-31CB-4946-B2A2-F21FFED20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"/>
          <a:stretch/>
        </p:blipFill>
        <p:spPr bwMode="auto">
          <a:xfrm>
            <a:off x="328096" y="2066664"/>
            <a:ext cx="2751182" cy="167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9082EAE5-34AF-48F0-8C33-94E1451A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43" y="1449497"/>
            <a:ext cx="3433792" cy="2290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42A62A-368A-4D89-85E4-2C2EDA70EEA6}"/>
              </a:ext>
            </a:extLst>
          </p:cNvPr>
          <p:cNvSpPr txBox="1"/>
          <p:nvPr/>
        </p:nvSpPr>
        <p:spPr>
          <a:xfrm>
            <a:off x="104992" y="5876991"/>
            <a:ext cx="44709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Выполнили учащиеся 5 Р класса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/>
              <a:t>Зубова Кристина</a:t>
            </a:r>
            <a:r>
              <a:rPr lang="ru-RU" b="1" dirty="0" smtClean="0"/>
              <a:t>, </a:t>
            </a:r>
            <a:r>
              <a:rPr lang="ru-RU" b="1" dirty="0"/>
              <a:t>Голдобина Юлия, </a:t>
            </a:r>
            <a:r>
              <a:rPr lang="ru-RU" b="1" dirty="0" err="1"/>
              <a:t>Субачева</a:t>
            </a:r>
            <a:r>
              <a:rPr lang="ru-RU" b="1" dirty="0"/>
              <a:t> Василиса, Федотова Виктория</a:t>
            </a:r>
          </a:p>
        </p:txBody>
      </p:sp>
    </p:spTree>
    <p:extLst>
      <p:ext uri="{BB962C8B-B14F-4D97-AF65-F5344CB8AC3E}">
        <p14:creationId xmlns:p14="http://schemas.microsoft.com/office/powerpoint/2010/main" val="158119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B92770-BE0A-4A46-8B07-60E1425370C8}"/>
              </a:ext>
            </a:extLst>
          </p:cNvPr>
          <p:cNvSpPr txBox="1"/>
          <p:nvPr/>
        </p:nvSpPr>
        <p:spPr>
          <a:xfrm>
            <a:off x="0" y="5707579"/>
            <a:ext cx="419281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Выполнили учащиеся 5 Р класса: </a:t>
            </a:r>
            <a:endParaRPr lang="ru-RU" sz="1600" b="1" dirty="0" smtClean="0"/>
          </a:p>
          <a:p>
            <a:r>
              <a:rPr lang="ru-RU" sz="1600" b="1" dirty="0" smtClean="0"/>
              <a:t>Лаврентьев </a:t>
            </a:r>
            <a:r>
              <a:rPr lang="ru-RU" sz="1600" b="1" dirty="0"/>
              <a:t>Иван, </a:t>
            </a:r>
            <a:r>
              <a:rPr lang="ru-RU" sz="1600" b="1" dirty="0" err="1"/>
              <a:t>Аптуков</a:t>
            </a:r>
            <a:r>
              <a:rPr lang="ru-RU" sz="1600" b="1" dirty="0"/>
              <a:t> Рустам, </a:t>
            </a:r>
            <a:endParaRPr lang="ru-RU" sz="1600" b="1" dirty="0" smtClean="0"/>
          </a:p>
          <a:p>
            <a:r>
              <a:rPr lang="ru-RU" sz="1600" b="1" dirty="0" err="1" smtClean="0"/>
              <a:t>Гонцова</a:t>
            </a:r>
            <a:r>
              <a:rPr lang="ru-RU" sz="1600" b="1" dirty="0" smtClean="0"/>
              <a:t> </a:t>
            </a:r>
            <a:r>
              <a:rPr lang="ru-RU" sz="1600" b="1" dirty="0"/>
              <a:t>Кристина, Зырянов Тимур, Половинкин Михаил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CBE63DD-118C-4438-A0D8-49356D8D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976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Пермские холмы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11F0E9F-2569-4C99-B29E-C1A8C536F554}"/>
              </a:ext>
            </a:extLst>
          </p:cNvPr>
          <p:cNvSpPr/>
          <p:nvPr/>
        </p:nvSpPr>
        <p:spPr>
          <a:xfrm>
            <a:off x="8541076" y="1037230"/>
            <a:ext cx="3311371" cy="5484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Рельеф г. Пермь — всхолмлённая равнина. Город Пермь стоит на нескольких десятках холмов. Также в городе много оврагов, которые выработаны силами малых рек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Холмы и овраги мешают прокладке дорог, поэтому для устройства транспортной сети города используются технологии возведения дамб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ctr"/>
            <a:r>
              <a:rPr lang="ru-RU" sz="2000" b="1" dirty="0"/>
              <a:t>А для удобства перемещения пешеходов возводятся лестницы.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909F4561-55D9-41E8-8C1E-7DC3D14BB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60" y="2647637"/>
            <a:ext cx="1983365" cy="138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7">
            <a:extLst>
              <a:ext uri="{FF2B5EF4-FFF2-40B4-BE49-F238E27FC236}">
                <a16:creationId xmlns:a16="http://schemas.microsoft.com/office/drawing/2014/main" xmlns="" id="{36B1CCAB-C8AD-497A-87F6-75D8A42F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" y="548897"/>
            <a:ext cx="2994325" cy="171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1E3F5A-9B07-49F0-B158-8E4644B3A67E}"/>
              </a:ext>
            </a:extLst>
          </p:cNvPr>
          <p:cNvSpPr txBox="1"/>
          <p:nvPr/>
        </p:nvSpPr>
        <p:spPr>
          <a:xfrm>
            <a:off x="150921" y="395008"/>
            <a:ext cx="13156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р. Егошиха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E742CCB-F4DA-4A2B-AC63-893947C04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2"/>
          <a:stretch/>
        </p:blipFill>
        <p:spPr bwMode="auto">
          <a:xfrm>
            <a:off x="4240499" y="4179892"/>
            <a:ext cx="3711002" cy="212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3AA0E4-E53F-427B-B700-DF4BF6C0E90C}"/>
              </a:ext>
            </a:extLst>
          </p:cNvPr>
          <p:cNvSpPr txBox="1"/>
          <p:nvPr/>
        </p:nvSpPr>
        <p:spPr>
          <a:xfrm>
            <a:off x="6270662" y="5969190"/>
            <a:ext cx="168083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Средняя дамба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A2B7EB3-C84F-4EDD-85F0-76BEBB58E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b="27446"/>
          <a:stretch/>
        </p:blipFill>
        <p:spPr bwMode="auto">
          <a:xfrm>
            <a:off x="148191" y="2810079"/>
            <a:ext cx="2127484" cy="1539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1EFA47B-E6D7-4037-92A9-511DF96A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70" y="2145966"/>
            <a:ext cx="3311371" cy="238804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523372-C653-419F-89C5-AC958F411495}"/>
              </a:ext>
            </a:extLst>
          </p:cNvPr>
          <p:cNvSpPr txBox="1"/>
          <p:nvPr/>
        </p:nvSpPr>
        <p:spPr>
          <a:xfrm>
            <a:off x="2507570" y="2158572"/>
            <a:ext cx="143478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Рельеф г. Пермь</a:t>
            </a:r>
          </a:p>
        </p:txBody>
      </p:sp>
    </p:spTree>
    <p:extLst>
      <p:ext uri="{BB962C8B-B14F-4D97-AF65-F5344CB8AC3E}">
        <p14:creationId xmlns:p14="http://schemas.microsoft.com/office/powerpoint/2010/main" val="1858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CBE63DD-118C-4438-A0D8-49356D8D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05" y="147913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Пермские холмы</a:t>
            </a: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xmlns="" id="{D832F504-41D5-4A02-89FF-50101C629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1" y="2470245"/>
            <a:ext cx="4141773" cy="1838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512BE3-0176-4B98-845F-FD69C4BCD95E}"/>
              </a:ext>
            </a:extLst>
          </p:cNvPr>
          <p:cNvSpPr txBox="1"/>
          <p:nvPr/>
        </p:nvSpPr>
        <p:spPr>
          <a:xfrm>
            <a:off x="3508042" y="2316356"/>
            <a:ext cx="306744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Смотровая площадка у Планетария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6EF0E8E-B65C-4CD9-B9E5-C40A5D8E19FC}"/>
              </a:ext>
            </a:extLst>
          </p:cNvPr>
          <p:cNvSpPr/>
          <p:nvPr/>
        </p:nvSpPr>
        <p:spPr>
          <a:xfrm>
            <a:off x="8415291" y="1484516"/>
            <a:ext cx="3311371" cy="482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Но холмистая местность - может быть и плюсом для устройства города. Например, установка телебашни и размещение смотровых площадок для туристов.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Таким образом, рельеф влияет на облик города за счет того, что человек для удобства жизни населения возводит специальные конструкции и адаптирует рельеф под свои нужды.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7A604AB-A5CD-49E6-A4A6-3A4211E0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4" y="1030458"/>
            <a:ext cx="3337327" cy="222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C4BDE9-887E-465D-B9CB-51CBFFAB1219}"/>
              </a:ext>
            </a:extLst>
          </p:cNvPr>
          <p:cNvSpPr txBox="1"/>
          <p:nvPr/>
        </p:nvSpPr>
        <p:spPr>
          <a:xfrm>
            <a:off x="1547593" y="1017331"/>
            <a:ext cx="19138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Пермские телебашни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92770-BE0A-4A46-8B07-60E1425370C8}"/>
              </a:ext>
            </a:extLst>
          </p:cNvPr>
          <p:cNvSpPr txBox="1"/>
          <p:nvPr/>
        </p:nvSpPr>
        <p:spPr>
          <a:xfrm>
            <a:off x="0" y="5707579"/>
            <a:ext cx="419281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Выполнили учащиеся 5 Р класса: </a:t>
            </a:r>
            <a:endParaRPr lang="ru-RU" sz="1600" b="1" dirty="0" smtClean="0"/>
          </a:p>
          <a:p>
            <a:r>
              <a:rPr lang="ru-RU" sz="1600" b="1" dirty="0" smtClean="0"/>
              <a:t>Лаврентьев </a:t>
            </a:r>
            <a:r>
              <a:rPr lang="ru-RU" sz="1600" b="1" dirty="0"/>
              <a:t>Иван, </a:t>
            </a:r>
            <a:r>
              <a:rPr lang="ru-RU" sz="1600" b="1" dirty="0" err="1"/>
              <a:t>Аптуков</a:t>
            </a:r>
            <a:r>
              <a:rPr lang="ru-RU" sz="1600" b="1" dirty="0"/>
              <a:t> Рустам, </a:t>
            </a:r>
            <a:endParaRPr lang="ru-RU" sz="1600" b="1" dirty="0" smtClean="0"/>
          </a:p>
          <a:p>
            <a:r>
              <a:rPr lang="ru-RU" sz="1600" b="1" dirty="0" err="1" smtClean="0"/>
              <a:t>Гонцова</a:t>
            </a:r>
            <a:r>
              <a:rPr lang="ru-RU" sz="1600" b="1" dirty="0" smtClean="0"/>
              <a:t> </a:t>
            </a:r>
            <a:r>
              <a:rPr lang="ru-RU" sz="1600" b="1" dirty="0"/>
              <a:t>Кристина, Зырянов Тимур, Половинкин Михаил</a:t>
            </a:r>
          </a:p>
        </p:txBody>
      </p:sp>
    </p:spTree>
    <p:extLst>
      <p:ext uri="{BB962C8B-B14F-4D97-AF65-F5344CB8AC3E}">
        <p14:creationId xmlns:p14="http://schemas.microsoft.com/office/powerpoint/2010/main" val="33072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CDD50-29D5-465F-AFFB-D2129357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089" y="211121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Памятники природе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7C0F27-1C7B-4DAB-9768-F138EB5C8592}"/>
              </a:ext>
            </a:extLst>
          </p:cNvPr>
          <p:cNvSpPr/>
          <p:nvPr/>
        </p:nvSpPr>
        <p:spPr>
          <a:xfrm>
            <a:off x="8042429" y="1518080"/>
            <a:ext cx="3311371" cy="482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Памятники, скульптуры и арт-объекты, посвященные природе Пермского края встречаются не только в крае, но и в его административном центре – городе Перми.</a:t>
            </a:r>
          </a:p>
          <a:p>
            <a:pPr algn="ctr"/>
            <a:r>
              <a:rPr lang="ru-RU" sz="2000" b="1" dirty="0"/>
              <a:t>Такие памятники являются неотъемлемой частью облика города.</a:t>
            </a:r>
          </a:p>
          <a:p>
            <a:pPr algn="ctr"/>
            <a:r>
              <a:rPr lang="ru-RU" sz="2000" b="1" dirty="0"/>
              <a:t>«Пермяк соленые уши» и «Землячок Лукьян» посвящены промыслу соли. Соль – полезное ископаемое, которым богат край.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4FECB8B-208E-49B3-9B26-3F2CC0F6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24" y="4216986"/>
            <a:ext cx="3895789" cy="2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622FC684-DA9C-440B-8DAC-159E7FD1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9208"/>
            <a:ext cx="3895789" cy="2598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737CFA-5AEF-4217-8CDF-E3322FB0F83E}"/>
              </a:ext>
            </a:extLst>
          </p:cNvPr>
          <p:cNvSpPr txBox="1"/>
          <p:nvPr/>
        </p:nvSpPr>
        <p:spPr>
          <a:xfrm>
            <a:off x="54503" y="5586388"/>
            <a:ext cx="34534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Выполнили учащиеся 5 Р класса: Гусева Юлиана, </a:t>
            </a:r>
            <a:r>
              <a:rPr lang="ru-RU" sz="1600" b="1" dirty="0" smtClean="0"/>
              <a:t>Архипова </a:t>
            </a:r>
            <a:r>
              <a:rPr lang="ru-RU" sz="1600" b="1" dirty="0"/>
              <a:t>Ева, Лукина Диана</a:t>
            </a:r>
          </a:p>
        </p:txBody>
      </p:sp>
    </p:spTree>
    <p:extLst>
      <p:ext uri="{BB962C8B-B14F-4D97-AF65-F5344CB8AC3E}">
        <p14:creationId xmlns:p14="http://schemas.microsoft.com/office/powerpoint/2010/main" val="130413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CDD50-29D5-465F-AFFB-D2129357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089" y="211121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latin typeface="Segoe Script" panose="030B0504020000000003" pitchFamily="66" charset="0"/>
              </a:rPr>
              <a:t>Памятники природе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7C0F27-1C7B-4DAB-9768-F138EB5C8592}"/>
              </a:ext>
            </a:extLst>
          </p:cNvPr>
          <p:cNvSpPr/>
          <p:nvPr/>
        </p:nvSpPr>
        <p:spPr>
          <a:xfrm>
            <a:off x="8127457" y="1536684"/>
            <a:ext cx="3311371" cy="482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Город Пермь носит звание одного из самых зеленых городов, потому что очень велика площадь городских лесов, парков и охраняемых природных территорий. Чтобы вдохновить всех пермяков на сохранение природы были открыты такие </a:t>
            </a:r>
          </a:p>
          <a:p>
            <a:pPr algn="ctr"/>
            <a:r>
              <a:rPr lang="ru-RU" sz="2000" b="1" dirty="0"/>
              <a:t>экологические арт-объекты, как «Легкие города», «Дом ста птиц».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680FCC-EE48-42F5-8AC9-E6D24616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6" y="3354264"/>
            <a:ext cx="2529026" cy="152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BE73639-BA3D-45A8-B0D1-32547741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13" y="3344219"/>
            <a:ext cx="4714783" cy="2475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A7DC595-556F-4A13-B292-6CB6ABBC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3" y="1379963"/>
            <a:ext cx="2520628" cy="168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6816DB5-DE93-4889-9A50-B8DCAF10A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b="13048"/>
          <a:stretch/>
        </p:blipFill>
        <p:spPr bwMode="auto">
          <a:xfrm>
            <a:off x="816941" y="990215"/>
            <a:ext cx="3453412" cy="211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37CFA-5AEF-4217-8CDF-E3322FB0F83E}"/>
              </a:ext>
            </a:extLst>
          </p:cNvPr>
          <p:cNvSpPr txBox="1"/>
          <p:nvPr/>
        </p:nvSpPr>
        <p:spPr>
          <a:xfrm>
            <a:off x="122742" y="5941760"/>
            <a:ext cx="34534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Выполнили учащиеся 5 Р класса: Гусева Юлиана, </a:t>
            </a:r>
            <a:r>
              <a:rPr lang="ru-RU" sz="1600" b="1" dirty="0" smtClean="0"/>
              <a:t>Архипова </a:t>
            </a:r>
            <a:r>
              <a:rPr lang="ru-RU" sz="1600" b="1" dirty="0"/>
              <a:t>Ева, Лукина Диана</a:t>
            </a:r>
          </a:p>
        </p:txBody>
      </p:sp>
    </p:spTree>
    <p:extLst>
      <p:ext uri="{BB962C8B-B14F-4D97-AF65-F5344CB8AC3E}">
        <p14:creationId xmlns:p14="http://schemas.microsoft.com/office/powerpoint/2010/main" val="364984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7170" y="5354488"/>
            <a:ext cx="7850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Природа и город</a:t>
            </a:r>
          </a:p>
        </p:txBody>
      </p:sp>
    </p:spTree>
    <p:extLst>
      <p:ext uri="{BB962C8B-B14F-4D97-AF65-F5344CB8AC3E}">
        <p14:creationId xmlns:p14="http://schemas.microsoft.com/office/powerpoint/2010/main" val="753221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513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Пермь – город на Каме</vt:lpstr>
      <vt:lpstr>У Перми два берега</vt:lpstr>
      <vt:lpstr>У Перми два берега</vt:lpstr>
      <vt:lpstr>Пермские холмы</vt:lpstr>
      <vt:lpstr>Пермские холмы</vt:lpstr>
      <vt:lpstr>Памятники природе</vt:lpstr>
      <vt:lpstr>Памятники природе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город</dc:title>
  <dc:creator>Анастасия Подоксёнова</dc:creator>
  <cp:lastModifiedBy>User</cp:lastModifiedBy>
  <cp:revision>32</cp:revision>
  <dcterms:created xsi:type="dcterms:W3CDTF">2020-05-18T05:52:08Z</dcterms:created>
  <dcterms:modified xsi:type="dcterms:W3CDTF">2020-05-27T16:04:52Z</dcterms:modified>
</cp:coreProperties>
</file>