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0" r:id="rId2"/>
    <p:sldId id="259" r:id="rId3"/>
    <p:sldId id="256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4660"/>
  </p:normalViewPr>
  <p:slideViewPr>
    <p:cSldViewPr>
      <p:cViewPr varScale="1">
        <p:scale>
          <a:sx n="70" d="100"/>
          <a:sy n="70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81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86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6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41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9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06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379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98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84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35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17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55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4" t="27425" r="21009" b="30411"/>
          <a:stretch/>
        </p:blipFill>
        <p:spPr bwMode="auto">
          <a:xfrm>
            <a:off x="0" y="23615"/>
            <a:ext cx="9144000" cy="189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5" t="31250" r="36091" b="58854"/>
          <a:stretch/>
        </p:blipFill>
        <p:spPr bwMode="auto">
          <a:xfrm>
            <a:off x="2639256" y="3212976"/>
            <a:ext cx="3246909" cy="73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28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2" t="19775" r="18078" b="14739"/>
          <a:stretch/>
        </p:blipFill>
        <p:spPr bwMode="auto">
          <a:xfrm>
            <a:off x="-19364" y="0"/>
            <a:ext cx="9163364" cy="690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83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1325563"/>
          </a:xfrm>
        </p:spPr>
        <p:txBody>
          <a:bodyPr/>
          <a:lstStyle/>
          <a:p>
            <a:r>
              <a:rPr lang="ru-RU" dirty="0" smtClean="0"/>
              <a:t>Над проектом работали: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096280"/>
              </p:ext>
            </p:extLst>
          </p:nvPr>
        </p:nvGraphicFramePr>
        <p:xfrm>
          <a:off x="155104" y="1988840"/>
          <a:ext cx="8785224" cy="22555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60935"/>
                <a:gridCol w="2232248"/>
                <a:gridCol w="2195735"/>
                <a:gridCol w="219630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Проектная группа №1</a:t>
                      </a:r>
                      <a:b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Проектная группа № 2</a:t>
                      </a:r>
                      <a:b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Проектная группа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№ 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Проектная группа № 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Неволина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Виктория</a:t>
                      </a:r>
                    </a:p>
                    <a:p>
                      <a:r>
                        <a:rPr lang="ru-RU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Шатунова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Валерия</a:t>
                      </a:r>
                    </a:p>
                    <a:p>
                      <a:r>
                        <a:rPr lang="ru-RU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Подъянова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Ксения </a:t>
                      </a:r>
                      <a:r>
                        <a:rPr lang="ru-RU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Байбуров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Михаил</a:t>
                      </a:r>
                    </a:p>
                    <a:p>
                      <a:r>
                        <a:rPr lang="ru-RU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Герасимишин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Илья</a:t>
                      </a:r>
                      <a:b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Борознов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Станислав</a:t>
                      </a:r>
                      <a:b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Силкина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Варвара</a:t>
                      </a:r>
                      <a:b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Сергеева Мария</a:t>
                      </a:r>
                      <a:b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Половина Анастасия</a:t>
                      </a:r>
                      <a:b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Кухар Анастасия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Зеленковская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Софья</a:t>
                      </a:r>
                      <a:b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Огородов Игорь</a:t>
                      </a:r>
                      <a:b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Дидилика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Ярослав</a:t>
                      </a:r>
                      <a:b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Никулина Алина</a:t>
                      </a:r>
                      <a:b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Печенкин Ярослав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Миков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Константин</a:t>
                      </a:r>
                      <a:b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Чадова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Екатерина</a:t>
                      </a:r>
                      <a:b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Пешин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Дима</a:t>
                      </a:r>
                      <a:b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Вахрушева Алиса</a:t>
                      </a:r>
                      <a:b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Наумов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Алексей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1325959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Классный руководитель: Симченко В.А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07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5" t="25700" r="12868" b="1665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09572" y="2718091"/>
            <a:ext cx="356152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Привлекательные направления </a:t>
            </a:r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Пермского </a:t>
            </a:r>
            <a:r>
              <a:rPr lang="ru-RU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края для иностранцев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6204" y="1624647"/>
            <a:ext cx="1824893" cy="1483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-2405165" y="395952"/>
            <a:ext cx="1368152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-1188640" y="166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18086" y="3958767"/>
            <a:ext cx="2664296" cy="1169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-apple-system"/>
              </a:rPr>
              <a:t>Нередко зарубежные туристы отправляются в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-apple-system"/>
              </a:rPr>
              <a:t>Хохловку</a:t>
            </a:r>
            <a:r>
              <a:rPr lang="ru-RU" sz="1400" dirty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-apple-system"/>
              </a:rPr>
              <a:t> и Чайковский, но туда больше по событийным поводам. </a:t>
            </a:r>
            <a:br>
              <a:rPr lang="ru-RU" sz="1400" dirty="0">
                <a:solidFill>
                  <a:srgbClr val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-apple-system"/>
              </a:rPr>
            </a:br>
            <a:endParaRPr lang="ru-RU" sz="14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07" y="5306792"/>
            <a:ext cx="1675196" cy="1357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464987" y="305242"/>
            <a:ext cx="3024336" cy="1169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Британцам 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,являющимися поклонниками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спелеотуризма</a:t>
            </a:r>
            <a:r>
              <a:rPr 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, нравится 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посещать город Кунгур, где находится Кунгурская ледяная пещера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832" y="243224"/>
            <a:ext cx="3168352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Чаще всего, отправляясь в путешествие по краю, иностранцы посещают Кунгур, Соликамск,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Добрянский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 и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Краснокамский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 районы, Чусовской район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75" y="1594051"/>
            <a:ext cx="1860889" cy="1483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13247" y="3542896"/>
            <a:ext cx="2802569" cy="1585422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Японские туристы являются поклонниками </a:t>
            </a:r>
            <a:r>
              <a:rPr lang="ru-RU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спелеодайвинга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 привлекает </a:t>
            </a:r>
            <a:r>
              <a:rPr lang="ru-RU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Ординская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  <a:t> пещера, сама длинная из подводных в мире, которая находятся в селе Орде</a:t>
            </a:r>
            <a:b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-apple-system"/>
              </a:rPr>
            </a:br>
            <a:endParaRPr lang="ru-RU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https://img11.postila.ru/data/c9/c6/77/3b/c9c6773b56dac5b63a45afef8073ede569b60589f8c2f3cdc9ae14d9481aa3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59" y="5214186"/>
            <a:ext cx="2184722" cy="1449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26671" y="3527880"/>
            <a:ext cx="2736304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У туристов из Австрии наибольшую популярность получили горнолыжные центры, такие как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Губаха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, который находится в городе </a:t>
            </a:r>
            <a:r>
              <a:rPr lang="ru-RU" sz="1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Губаха,Такман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 и </a:t>
            </a:r>
            <a:r>
              <a:rPr 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Огонёк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, они находятся в городе Чусовой</a:t>
            </a:r>
          </a:p>
        </p:txBody>
      </p:sp>
      <p:pic>
        <p:nvPicPr>
          <p:cNvPr id="1028" name="Picture 4" descr="https://s3-eu-west-1.amazonaws.com/media.agentika.com/user/d970014e-4c6d-4b76-83e2-487e63867fbc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198599"/>
            <a:ext cx="2245247" cy="1387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07" y="328836"/>
            <a:ext cx="1401763" cy="11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100" y="1680681"/>
            <a:ext cx="3590925" cy="781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3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429000"/>
            <a:ext cx="8615362" cy="1325563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Пермские традиции глазами иностранцев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87943"/>
            <a:ext cx="3456384" cy="12241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4678" y="188640"/>
            <a:ext cx="36889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«Каждая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русская женщина, особенно русская бабушка, хочет накормить тебя. Если кто-то пригласит тебя в гости, знай, что там будет много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вкусной еды. И это прекрасно!»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92" y="541337"/>
            <a:ext cx="1816132" cy="132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66" y="1595859"/>
            <a:ext cx="2565476" cy="187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35896" y="2204864"/>
            <a:ext cx="5328592" cy="12694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70730" y="2100901"/>
            <a:ext cx="5268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Известный американский актер и продюсер-Леонардо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Каприо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по-настоящему испытал на себе любовь и заботу Пермской бабушки. По некоторым данным его бабушка – Смирнова Елена Степановна из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г.Перми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12068" y="299163"/>
            <a:ext cx="3331932" cy="14736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844293" y="299163"/>
            <a:ext cx="3408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«Несмотря на то, что внешне пермские жители могут показаться хмурыми, большинство из них  очень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добрые и хотят, чтобы тебе было удобно с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ними.»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299825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851920" y="4797152"/>
            <a:ext cx="5112568" cy="1477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95936" y="4797152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Бытует мнение, что медведи в Перми ходят прямо по улицам города. Большинство  иностранцев интересовались, где они смогут увидеть живых медведей и сфотографироваться с ними.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4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9000" r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2" y="1124744"/>
            <a:ext cx="2321619" cy="173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36216" y="1124744"/>
            <a:ext cx="3312368" cy="17569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941" y="1124924"/>
            <a:ext cx="34923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Музей пермских древностей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этом музее можно видеть скелет мамонта, и нескольких других доисторических животных. Например, что-то похожее на собаку с тремя глазами! Ещё там есть макет мамонтенка, он почти как настоящий, и его можно гладить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1763688" y="0"/>
            <a:ext cx="3834426" cy="936104"/>
          </a:xfrm>
          <a:prstGeom prst="wedge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Путеводитель по достопримечательностям Перми от иностранных туристов.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329" y="79555"/>
            <a:ext cx="2380095" cy="174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959375" y="1933093"/>
            <a:ext cx="3184623" cy="9163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Пермяк солёные уши. Скульптура состоит из фигуры фотографа и круглой рамки с ушами, в которую фотографирующиеся могут поместить своё лицо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21" y="3059764"/>
            <a:ext cx="2416563" cy="159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27785" y="3082933"/>
            <a:ext cx="2664295" cy="14981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Дом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Мешкова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— особняк в историческом центре Перми,. Название получил по имени одного из владельцев здания предпринимателя и мецената Николая Васильевича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Мешкова</a:t>
            </a:r>
            <a:r>
              <a:rPr lang="ru-RU" sz="1400" dirty="0"/>
              <a:t>.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13" y="4858406"/>
            <a:ext cx="1950323" cy="180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259716" y="4759312"/>
            <a:ext cx="3464411" cy="20986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Этот музей находится в центре города, на длинной улице Комсомольский Проспект или, как жители города называют её – «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Компрос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Выставка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представленная в галерее, интересна, особенно нам понравилось на верхнем этаже, где находится коллекция деревянных скульптур 17-19 века.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72823" y="4491283"/>
            <a:ext cx="3240361" cy="23667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Пермяки гордятся своим театром оперы и балета. На самом деле это место, которое вам необходимо посетить. Там ставят очень интересные оперы, а пермский балет третий из самых крупных балетов в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России.Среди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драматических сцен выделяется Театр у Моста. Фанаты классической музыки найдут что-то интересное для себя в филармонии.</a:t>
            </a:r>
          </a:p>
          <a:p>
            <a:pPr algn="ctr"/>
            <a:endParaRPr lang="ru-RU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" t="13650" r="2836" b="7861"/>
          <a:stretch/>
        </p:blipFill>
        <p:spPr bwMode="auto">
          <a:xfrm>
            <a:off x="6238158" y="2940806"/>
            <a:ext cx="2354797" cy="150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98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4" t="19217" r="10946" b="16791"/>
          <a:stretch/>
        </p:blipFill>
        <p:spPr bwMode="auto">
          <a:xfrm>
            <a:off x="17024" y="0"/>
            <a:ext cx="9126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9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19590" r="9792" b="14926"/>
          <a:stretch/>
        </p:blipFill>
        <p:spPr bwMode="auto">
          <a:xfrm>
            <a:off x="203978" y="188640"/>
            <a:ext cx="888905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3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Достопримечательности Перми на карте города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8" y="1844824"/>
            <a:ext cx="9144000" cy="382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3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4" t="20848" r="16434" b="17025"/>
          <a:stretch/>
        </p:blipFill>
        <p:spPr bwMode="auto">
          <a:xfrm>
            <a:off x="3313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0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5156</TotalTime>
  <Words>473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-apple-system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Пермские традиции глазами иностранцев</vt:lpstr>
      <vt:lpstr>Презентация PowerPoint</vt:lpstr>
      <vt:lpstr>Презентация PowerPoint</vt:lpstr>
      <vt:lpstr>Презентация PowerPoint</vt:lpstr>
      <vt:lpstr>Достопримечательности Перми на карте города</vt:lpstr>
      <vt:lpstr>Презентация PowerPoint</vt:lpstr>
      <vt:lpstr>Презентация PowerPoint</vt:lpstr>
      <vt:lpstr>Над проектом работали: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30</cp:revision>
  <dcterms:created xsi:type="dcterms:W3CDTF">2020-05-19T17:41:07Z</dcterms:created>
  <dcterms:modified xsi:type="dcterms:W3CDTF">2020-05-28T10:31:07Z</dcterms:modified>
</cp:coreProperties>
</file>